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9" r:id="rId14"/>
    <p:sldId id="287" r:id="rId15"/>
    <p:sldId id="288" r:id="rId16"/>
    <p:sldId id="275" r:id="rId17"/>
    <p:sldId id="290" r:id="rId18"/>
    <p:sldId id="276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27E550-51E6-4B0B-B4C6-1A2FC08E981B}" v="184" dt="2025-06-03T08:48:41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a Kantorová" userId="c75322e93b0a1106" providerId="LiveId" clId="{9527E550-51E6-4B0B-B4C6-1A2FC08E981B}"/>
    <pc:docChg chg="undo custSel addSld delSld modSld">
      <pc:chgData name="Petra Kantorová" userId="c75322e93b0a1106" providerId="LiveId" clId="{9527E550-51E6-4B0B-B4C6-1A2FC08E981B}" dt="2025-06-03T08:48:36.565" v="3143"/>
      <pc:docMkLst>
        <pc:docMk/>
      </pc:docMkLst>
      <pc:sldChg chg="modSp mod">
        <pc:chgData name="Petra Kantorová" userId="c75322e93b0a1106" providerId="LiveId" clId="{9527E550-51E6-4B0B-B4C6-1A2FC08E981B}" dt="2025-06-02T14:30:12.511" v="17"/>
        <pc:sldMkLst>
          <pc:docMk/>
          <pc:sldMk cId="2079437752" sldId="256"/>
        </pc:sldMkLst>
        <pc:spChg chg="mod">
          <ac:chgData name="Petra Kantorová" userId="c75322e93b0a1106" providerId="LiveId" clId="{9527E550-51E6-4B0B-B4C6-1A2FC08E981B}" dt="2025-06-02T14:30:01.122" v="1" actId="20577"/>
          <ac:spMkLst>
            <pc:docMk/>
            <pc:sldMk cId="2079437752" sldId="256"/>
            <ac:spMk id="2" creationId="{C6B663B5-4C12-A158-B9ED-30D1F8545EEA}"/>
          </ac:spMkLst>
        </pc:spChg>
        <pc:spChg chg="mod">
          <ac:chgData name="Petra Kantorová" userId="c75322e93b0a1106" providerId="LiveId" clId="{9527E550-51E6-4B0B-B4C6-1A2FC08E981B}" dt="2025-06-02T14:30:12.511" v="17"/>
          <ac:spMkLst>
            <pc:docMk/>
            <pc:sldMk cId="2079437752" sldId="256"/>
            <ac:spMk id="3" creationId="{6FE7F1D4-3E9B-6CB2-A6C8-90D0D868E34D}"/>
          </ac:spMkLst>
        </pc:spChg>
      </pc:sldChg>
      <pc:sldChg chg="addSp delSp modSp mod">
        <pc:chgData name="Petra Kantorová" userId="c75322e93b0a1106" providerId="LiveId" clId="{9527E550-51E6-4B0B-B4C6-1A2FC08E981B}" dt="2025-06-02T19:23:55.849" v="2743" actId="26606"/>
        <pc:sldMkLst>
          <pc:docMk/>
          <pc:sldMk cId="1028599528" sldId="257"/>
        </pc:sldMkLst>
        <pc:spChg chg="del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22" creationId="{BACC6370-2D7E-4714-9D71-7542949D7D5D}"/>
          </ac:spMkLst>
        </pc:spChg>
        <pc:spChg chg="del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24" creationId="{F68B3F68-107C-434F-AA38-110D5EA91B85}"/>
          </ac:spMkLst>
        </pc:spChg>
        <pc:spChg chg="del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26" creationId="{AAD0DBB9-1A4B-4391-81D4-CB19F9AB918A}"/>
          </ac:spMkLst>
        </pc:spChg>
        <pc:spChg chg="del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28" creationId="{063BBA22-50EA-4C4D-BE05-F1CE4E63AA56}"/>
          </ac:spMkLst>
        </pc:spChg>
        <pc:spChg chg="add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33" creationId="{BACC6370-2D7E-4714-9D71-7542949D7D5D}"/>
          </ac:spMkLst>
        </pc:spChg>
        <pc:spChg chg="add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35" creationId="{F68B3F68-107C-434F-AA38-110D5EA91B85}"/>
          </ac:spMkLst>
        </pc:spChg>
        <pc:spChg chg="add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37" creationId="{AAD0DBB9-1A4B-4391-81D4-CB19F9AB918A}"/>
          </ac:spMkLst>
        </pc:spChg>
        <pc:spChg chg="add">
          <ac:chgData name="Petra Kantorová" userId="c75322e93b0a1106" providerId="LiveId" clId="{9527E550-51E6-4B0B-B4C6-1A2FC08E981B}" dt="2025-06-02T19:23:55.849" v="2743" actId="26606"/>
          <ac:spMkLst>
            <pc:docMk/>
            <pc:sldMk cId="1028599528" sldId="257"/>
            <ac:spMk id="39" creationId="{063BBA22-50EA-4C4D-BE05-F1CE4E63AA56}"/>
          </ac:spMkLst>
        </pc:spChg>
        <pc:graphicFrameChg chg="mod modGraphic">
          <ac:chgData name="Petra Kantorová" userId="c75322e93b0a1106" providerId="LiveId" clId="{9527E550-51E6-4B0B-B4C6-1A2FC08E981B}" dt="2025-06-02T19:23:55.849" v="2743" actId="26606"/>
          <ac:graphicFrameMkLst>
            <pc:docMk/>
            <pc:sldMk cId="1028599528" sldId="257"/>
            <ac:graphicFrameMk id="18" creationId="{A82D0A96-4776-ECFF-DFD7-120529EE3859}"/>
          </ac:graphicFrameMkLst>
        </pc:graphicFrameChg>
      </pc:sldChg>
      <pc:sldChg chg="del">
        <pc:chgData name="Petra Kantorová" userId="c75322e93b0a1106" providerId="LiveId" clId="{9527E550-51E6-4B0B-B4C6-1A2FC08E981B}" dt="2025-06-02T14:31:43.386" v="56" actId="47"/>
        <pc:sldMkLst>
          <pc:docMk/>
          <pc:sldMk cId="4121487843" sldId="258"/>
        </pc:sldMkLst>
      </pc:sldChg>
      <pc:sldChg chg="addSp delSp modSp mod">
        <pc:chgData name="Petra Kantorová" userId="c75322e93b0a1106" providerId="LiveId" clId="{9527E550-51E6-4B0B-B4C6-1A2FC08E981B}" dt="2025-06-02T19:24:38.246" v="2754" actId="26606"/>
        <pc:sldMkLst>
          <pc:docMk/>
          <pc:sldMk cId="3732558047" sldId="259"/>
        </pc:sldMkLst>
        <pc:spChg chg="mod">
          <ac:chgData name="Petra Kantorová" userId="c75322e93b0a1106" providerId="LiveId" clId="{9527E550-51E6-4B0B-B4C6-1A2FC08E981B}" dt="2025-06-02T19:24:38.185" v="2753" actId="26606"/>
          <ac:spMkLst>
            <pc:docMk/>
            <pc:sldMk cId="3732558047" sldId="259"/>
            <ac:spMk id="2" creationId="{6981C625-AFFD-F4B2-AB90-AF8E501D4DFB}"/>
          </ac:spMkLst>
        </pc:spChg>
        <pc:spChg chg="add del mod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4" creationId="{51DAD4FC-B2F2-338E-8751-885099EB67E5}"/>
          </ac:spMkLst>
        </pc:spChg>
        <pc:spChg chg="add del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32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34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36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38" creationId="{063BBA22-50EA-4C4D-BE05-F1CE4E63AA56}"/>
          </ac:spMkLst>
        </pc:spChg>
        <pc:spChg chg="add del">
          <ac:chgData name="Petra Kantorová" userId="c75322e93b0a1106" providerId="LiveId" clId="{9527E550-51E6-4B0B-B4C6-1A2FC08E981B}" dt="2025-06-02T19:24:14.972" v="2745" actId="26606"/>
          <ac:spMkLst>
            <pc:docMk/>
            <pc:sldMk cId="3732558047" sldId="259"/>
            <ac:spMk id="44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24:38.185" v="2753" actId="26606"/>
          <ac:spMkLst>
            <pc:docMk/>
            <pc:sldMk cId="3732558047" sldId="259"/>
            <ac:spMk id="45" creationId="{D1D34770-47A8-402C-AF23-2B653F2D88C1}"/>
          </ac:spMkLst>
        </pc:spChg>
        <pc:spChg chg="add del">
          <ac:chgData name="Petra Kantorová" userId="c75322e93b0a1106" providerId="LiveId" clId="{9527E550-51E6-4B0B-B4C6-1A2FC08E981B}" dt="2025-06-02T19:24:14.972" v="2745" actId="26606"/>
          <ac:spMkLst>
            <pc:docMk/>
            <pc:sldMk cId="3732558047" sldId="259"/>
            <ac:spMk id="46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2T19:24:14.972" v="2745" actId="26606"/>
          <ac:spMkLst>
            <pc:docMk/>
            <pc:sldMk cId="3732558047" sldId="259"/>
            <ac:spMk id="48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2T19:24:14.972" v="2745" actId="26606"/>
          <ac:spMkLst>
            <pc:docMk/>
            <pc:sldMk cId="3732558047" sldId="259"/>
            <ac:spMk id="50" creationId="{063BBA22-50EA-4C4D-BE05-F1CE4E63AA56}"/>
          </ac:spMkLst>
        </pc:spChg>
        <pc:spChg chg="add del">
          <ac:chgData name="Petra Kantorová" userId="c75322e93b0a1106" providerId="LiveId" clId="{9527E550-51E6-4B0B-B4C6-1A2FC08E981B}" dt="2025-06-02T19:24:19.888" v="2747" actId="26606"/>
          <ac:spMkLst>
            <pc:docMk/>
            <pc:sldMk cId="3732558047" sldId="259"/>
            <ac:spMk id="52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24:19.888" v="2747" actId="26606"/>
          <ac:spMkLst>
            <pc:docMk/>
            <pc:sldMk cId="3732558047" sldId="259"/>
            <ac:spMk id="53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2T19:24:19.888" v="2747" actId="26606"/>
          <ac:spMkLst>
            <pc:docMk/>
            <pc:sldMk cId="3732558047" sldId="259"/>
            <ac:spMk id="54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2T19:24:19.888" v="2747" actId="26606"/>
          <ac:spMkLst>
            <pc:docMk/>
            <pc:sldMk cId="3732558047" sldId="259"/>
            <ac:spMk id="55" creationId="{063BBA22-50EA-4C4D-BE05-F1CE4E63AA56}"/>
          </ac:spMkLst>
        </pc:spChg>
        <pc:spChg chg="add del">
          <ac:chgData name="Petra Kantorová" userId="c75322e93b0a1106" providerId="LiveId" clId="{9527E550-51E6-4B0B-B4C6-1A2FC08E981B}" dt="2025-06-02T19:24:25.521" v="2749" actId="26606"/>
          <ac:spMkLst>
            <pc:docMk/>
            <pc:sldMk cId="3732558047" sldId="259"/>
            <ac:spMk id="58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24:25.521" v="2749" actId="26606"/>
          <ac:spMkLst>
            <pc:docMk/>
            <pc:sldMk cId="3732558047" sldId="259"/>
            <ac:spMk id="59" creationId="{256B2C21-A230-48C0-8DF1-C46611373C44}"/>
          </ac:spMkLst>
        </pc:spChg>
        <pc:spChg chg="add del">
          <ac:chgData name="Petra Kantorová" userId="c75322e93b0a1106" providerId="LiveId" clId="{9527E550-51E6-4B0B-B4C6-1A2FC08E981B}" dt="2025-06-02T19:24:25.521" v="2749" actId="26606"/>
          <ac:spMkLst>
            <pc:docMk/>
            <pc:sldMk cId="3732558047" sldId="259"/>
            <ac:spMk id="61" creationId="{3150CB11-0C61-439E-910F-5787759E72A0}"/>
          </ac:spMkLst>
        </pc:spChg>
        <pc:spChg chg="add del">
          <ac:chgData name="Petra Kantorová" userId="c75322e93b0a1106" providerId="LiveId" clId="{9527E550-51E6-4B0B-B4C6-1A2FC08E981B}" dt="2025-06-02T19:24:25.521" v="2749" actId="26606"/>
          <ac:spMkLst>
            <pc:docMk/>
            <pc:sldMk cId="3732558047" sldId="259"/>
            <ac:spMk id="62" creationId="{43F8A58B-5155-44CE-A5FF-7647B47D0A7A}"/>
          </ac:spMkLst>
        </pc:spChg>
        <pc:spChg chg="add del">
          <ac:chgData name="Petra Kantorová" userId="c75322e93b0a1106" providerId="LiveId" clId="{9527E550-51E6-4B0B-B4C6-1A2FC08E981B}" dt="2025-06-02T19:24:25.521" v="2749" actId="26606"/>
          <ac:spMkLst>
            <pc:docMk/>
            <pc:sldMk cId="3732558047" sldId="259"/>
            <ac:spMk id="63" creationId="{443F2ACA-E6D6-4028-82DD-F03C262D5DE6}"/>
          </ac:spMkLst>
        </pc:spChg>
        <pc:spChg chg="add del">
          <ac:chgData name="Petra Kantorová" userId="c75322e93b0a1106" providerId="LiveId" clId="{9527E550-51E6-4B0B-B4C6-1A2FC08E981B}" dt="2025-06-02T19:24:31.384" v="2751" actId="26606"/>
          <ac:spMkLst>
            <pc:docMk/>
            <pc:sldMk cId="3732558047" sldId="259"/>
            <ac:spMk id="66" creationId="{2659FDB4-FCBE-4A89-B46D-43D4FA54464D}"/>
          </ac:spMkLst>
        </pc:spChg>
        <pc:spChg chg="add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72" creationId="{BACC6370-2D7E-4714-9D71-7542949D7D5D}"/>
          </ac:spMkLst>
        </pc:spChg>
        <pc:spChg chg="add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73" creationId="{F68B3F68-107C-434F-AA38-110D5EA91B85}"/>
          </ac:spMkLst>
        </pc:spChg>
        <pc:spChg chg="add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74" creationId="{AAD0DBB9-1A4B-4391-81D4-CB19F9AB918A}"/>
          </ac:spMkLst>
        </pc:spChg>
        <pc:spChg chg="add">
          <ac:chgData name="Petra Kantorová" userId="c75322e93b0a1106" providerId="LiveId" clId="{9527E550-51E6-4B0B-B4C6-1A2FC08E981B}" dt="2025-06-02T19:24:38.246" v="2754" actId="26606"/>
          <ac:spMkLst>
            <pc:docMk/>
            <pc:sldMk cId="3732558047" sldId="259"/>
            <ac:spMk id="75" creationId="{063BBA22-50EA-4C4D-BE05-F1CE4E63AA56}"/>
          </ac:spMkLst>
        </pc:spChg>
        <pc:graphicFrameChg chg="del">
          <ac:chgData name="Petra Kantorová" userId="c75322e93b0a1106" providerId="LiveId" clId="{9527E550-51E6-4B0B-B4C6-1A2FC08E981B}" dt="2025-06-02T14:32:52.818" v="57" actId="478"/>
          <ac:graphicFrameMkLst>
            <pc:docMk/>
            <pc:sldMk cId="3732558047" sldId="259"/>
            <ac:graphicFrameMk id="28" creationId="{FFBBB484-95D1-82DC-7BA1-7E0F551603E3}"/>
          </ac:graphicFrameMkLst>
        </pc:graphicFrameChg>
        <pc:graphicFrameChg chg="add del">
          <ac:chgData name="Petra Kantorová" userId="c75322e93b0a1106" providerId="LiveId" clId="{9527E550-51E6-4B0B-B4C6-1A2FC08E981B}" dt="2025-06-02T19:24:14.972" v="2745" actId="26606"/>
          <ac:graphicFrameMkLst>
            <pc:docMk/>
            <pc:sldMk cId="3732558047" sldId="259"/>
            <ac:graphicFrameMk id="40" creationId="{39B43B3B-30D3-9D3B-6E20-8A475E0DAAC8}"/>
          </ac:graphicFrameMkLst>
        </pc:graphicFrameChg>
        <pc:graphicFrameChg chg="add del">
          <ac:chgData name="Petra Kantorová" userId="c75322e93b0a1106" providerId="LiveId" clId="{9527E550-51E6-4B0B-B4C6-1A2FC08E981B}" dt="2025-06-02T19:24:19.888" v="2747" actId="26606"/>
          <ac:graphicFrameMkLst>
            <pc:docMk/>
            <pc:sldMk cId="3732558047" sldId="259"/>
            <ac:graphicFrameMk id="56" creationId="{65F2698F-EF59-8D30-B3D7-CEA89138DC0D}"/>
          </ac:graphicFrameMkLst>
        </pc:graphicFrameChg>
        <pc:graphicFrameChg chg="add del">
          <ac:chgData name="Petra Kantorová" userId="c75322e93b0a1106" providerId="LiveId" clId="{9527E550-51E6-4B0B-B4C6-1A2FC08E981B}" dt="2025-06-02T19:24:31.384" v="2751" actId="26606"/>
          <ac:graphicFrameMkLst>
            <pc:docMk/>
            <pc:sldMk cId="3732558047" sldId="259"/>
            <ac:graphicFrameMk id="68" creationId="{72EFB803-7C05-8C7E-EC29-F8E099439ECE}"/>
          </ac:graphicFrameMkLst>
        </pc:graphicFrameChg>
        <pc:graphicFrameChg chg="add del">
          <ac:chgData name="Petra Kantorová" userId="c75322e93b0a1106" providerId="LiveId" clId="{9527E550-51E6-4B0B-B4C6-1A2FC08E981B}" dt="2025-06-02T19:24:38.185" v="2753" actId="26606"/>
          <ac:graphicFrameMkLst>
            <pc:docMk/>
            <pc:sldMk cId="3732558047" sldId="259"/>
            <ac:graphicFrameMk id="70" creationId="{BE08C352-37F9-D645-1E02-BFB2E7932010}"/>
          </ac:graphicFrameMkLst>
        </pc:graphicFrameChg>
        <pc:graphicFrameChg chg="add">
          <ac:chgData name="Petra Kantorová" userId="c75322e93b0a1106" providerId="LiveId" clId="{9527E550-51E6-4B0B-B4C6-1A2FC08E981B}" dt="2025-06-02T19:24:38.246" v="2754" actId="26606"/>
          <ac:graphicFrameMkLst>
            <pc:docMk/>
            <pc:sldMk cId="3732558047" sldId="259"/>
            <ac:graphicFrameMk id="76" creationId="{B6F77966-B17D-FFE0-3050-E26326529DDA}"/>
          </ac:graphicFrameMkLst>
        </pc:graphicFrameChg>
        <pc:picChg chg="add del">
          <ac:chgData name="Petra Kantorová" userId="c75322e93b0a1106" providerId="LiveId" clId="{9527E550-51E6-4B0B-B4C6-1A2FC08E981B}" dt="2025-06-02T19:24:38.185" v="2753" actId="26606"/>
          <ac:picMkLst>
            <pc:docMk/>
            <pc:sldMk cId="3732558047" sldId="259"/>
            <ac:picMk id="41" creationId="{FD88C4FB-C122-05EB-A226-95DA2155DFEB}"/>
          </ac:picMkLst>
        </pc:picChg>
        <pc:cxnChg chg="add del">
          <ac:chgData name="Petra Kantorová" userId="c75322e93b0a1106" providerId="LiveId" clId="{9527E550-51E6-4B0B-B4C6-1A2FC08E981B}" dt="2025-06-02T19:24:31.384" v="2751" actId="26606"/>
          <ac:cxnSpMkLst>
            <pc:docMk/>
            <pc:sldMk cId="3732558047" sldId="259"/>
            <ac:cxnSpMk id="67" creationId="{C8F51B3F-8331-4E4A-AE96-D47B1006EEAD}"/>
          </ac:cxnSpMkLst>
        </pc:cxnChg>
      </pc:sldChg>
      <pc:sldChg chg="addSp delSp modSp mod">
        <pc:chgData name="Petra Kantorová" userId="c75322e93b0a1106" providerId="LiveId" clId="{9527E550-51E6-4B0B-B4C6-1A2FC08E981B}" dt="2025-06-02T19:25:22.416" v="2761" actId="26606"/>
        <pc:sldMkLst>
          <pc:docMk/>
          <pc:sldMk cId="302333379" sldId="260"/>
        </pc:sldMkLst>
        <pc:spChg chg="mod">
          <ac:chgData name="Petra Kantorová" userId="c75322e93b0a1106" providerId="LiveId" clId="{9527E550-51E6-4B0B-B4C6-1A2FC08E981B}" dt="2025-06-02T19:25:22.349" v="2760" actId="26606"/>
          <ac:spMkLst>
            <pc:docMk/>
            <pc:sldMk cId="302333379" sldId="260"/>
            <ac:spMk id="2" creationId="{8CB79F87-324F-753A-4697-BCC44698BD09}"/>
          </ac:spMkLst>
        </pc:spChg>
        <pc:spChg chg="add del mod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4" creationId="{59BA3847-766D-09BB-20DC-1F68915BE054}"/>
          </ac:spMkLst>
        </pc:spChg>
        <pc:spChg chg="add del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9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11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13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15" creationId="{063BBA22-50EA-4C4D-BE05-F1CE4E63AA56}"/>
          </ac:spMkLst>
        </pc:spChg>
        <pc:spChg chg="add del">
          <ac:chgData name="Petra Kantorová" userId="c75322e93b0a1106" providerId="LiveId" clId="{9527E550-51E6-4B0B-B4C6-1A2FC08E981B}" dt="2025-06-02T19:25:05.706" v="2758" actId="26606"/>
          <ac:spMkLst>
            <pc:docMk/>
            <pc:sldMk cId="302333379" sldId="260"/>
            <ac:spMk id="20" creationId="{70DFC902-7D23-471A-B557-B6B6917D7A0D}"/>
          </ac:spMkLst>
        </pc:spChg>
        <pc:spChg chg="add del">
          <ac:chgData name="Petra Kantorová" userId="c75322e93b0a1106" providerId="LiveId" clId="{9527E550-51E6-4B0B-B4C6-1A2FC08E981B}" dt="2025-06-02T19:25:01.621" v="2756" actId="26606"/>
          <ac:spMkLst>
            <pc:docMk/>
            <pc:sldMk cId="302333379" sldId="260"/>
            <ac:spMk id="21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25:05.706" v="2758" actId="26606"/>
          <ac:spMkLst>
            <pc:docMk/>
            <pc:sldMk cId="302333379" sldId="260"/>
            <ac:spMk id="22" creationId="{A55D5633-D557-4DCA-982C-FF36EB7A1C00}"/>
          </ac:spMkLst>
        </pc:spChg>
        <pc:spChg chg="add del">
          <ac:chgData name="Petra Kantorová" userId="c75322e93b0a1106" providerId="LiveId" clId="{9527E550-51E6-4B0B-B4C6-1A2FC08E981B}" dt="2025-06-02T19:25:01.621" v="2756" actId="26606"/>
          <ac:spMkLst>
            <pc:docMk/>
            <pc:sldMk cId="302333379" sldId="260"/>
            <ac:spMk id="23" creationId="{256B2C21-A230-48C0-8DF1-C46611373C44}"/>
          </ac:spMkLst>
        </pc:spChg>
        <pc:spChg chg="add del">
          <ac:chgData name="Petra Kantorová" userId="c75322e93b0a1106" providerId="LiveId" clId="{9527E550-51E6-4B0B-B4C6-1A2FC08E981B}" dt="2025-06-02T19:25:05.706" v="2758" actId="26606"/>
          <ac:spMkLst>
            <pc:docMk/>
            <pc:sldMk cId="302333379" sldId="260"/>
            <ac:spMk id="24" creationId="{450D3AD2-FA80-415F-A9CE-54D884561CD7}"/>
          </ac:spMkLst>
        </pc:spChg>
        <pc:spChg chg="add del">
          <ac:chgData name="Petra Kantorová" userId="c75322e93b0a1106" providerId="LiveId" clId="{9527E550-51E6-4B0B-B4C6-1A2FC08E981B}" dt="2025-06-02T19:25:01.621" v="2756" actId="26606"/>
          <ac:spMkLst>
            <pc:docMk/>
            <pc:sldMk cId="302333379" sldId="260"/>
            <ac:spMk id="29" creationId="{43F8A58B-5155-44CE-A5FF-7647B47D0A7A}"/>
          </ac:spMkLst>
        </pc:spChg>
        <pc:spChg chg="add del">
          <ac:chgData name="Petra Kantorová" userId="c75322e93b0a1106" providerId="LiveId" clId="{9527E550-51E6-4B0B-B4C6-1A2FC08E981B}" dt="2025-06-02T19:25:01.621" v="2756" actId="26606"/>
          <ac:spMkLst>
            <pc:docMk/>
            <pc:sldMk cId="302333379" sldId="260"/>
            <ac:spMk id="31" creationId="{443F2ACA-E6D6-4028-82DD-F03C262D5DE6}"/>
          </ac:spMkLst>
        </pc:spChg>
        <pc:spChg chg="add del">
          <ac:chgData name="Petra Kantorová" userId="c75322e93b0a1106" providerId="LiveId" clId="{9527E550-51E6-4B0B-B4C6-1A2FC08E981B}" dt="2025-06-02T19:25:05.706" v="2758" actId="26606"/>
          <ac:spMkLst>
            <pc:docMk/>
            <pc:sldMk cId="302333379" sldId="260"/>
            <ac:spMk id="33" creationId="{59BA3847-766D-09BB-20DC-1F68915BE054}"/>
          </ac:spMkLst>
        </pc:spChg>
        <pc:spChg chg="add del">
          <ac:chgData name="Petra Kantorová" userId="c75322e93b0a1106" providerId="LiveId" clId="{9527E550-51E6-4B0B-B4C6-1A2FC08E981B}" dt="2025-06-02T19:25:22.349" v="2760" actId="26606"/>
          <ac:spMkLst>
            <pc:docMk/>
            <pc:sldMk cId="302333379" sldId="260"/>
            <ac:spMk id="36" creationId="{256B2C21-A230-48C0-8DF1-C46611373C44}"/>
          </ac:spMkLst>
        </pc:spChg>
        <pc:spChg chg="add del">
          <ac:chgData name="Petra Kantorová" userId="c75322e93b0a1106" providerId="LiveId" clId="{9527E550-51E6-4B0B-B4C6-1A2FC08E981B}" dt="2025-06-02T19:25:22.349" v="2760" actId="26606"/>
          <ac:spMkLst>
            <pc:docMk/>
            <pc:sldMk cId="302333379" sldId="260"/>
            <ac:spMk id="37" creationId="{3847E18C-932D-4C95-AABA-FEC7C9499AD7}"/>
          </ac:spMkLst>
        </pc:spChg>
        <pc:spChg chg="add del">
          <ac:chgData name="Petra Kantorová" userId="c75322e93b0a1106" providerId="LiveId" clId="{9527E550-51E6-4B0B-B4C6-1A2FC08E981B}" dt="2025-06-02T19:25:22.349" v="2760" actId="26606"/>
          <ac:spMkLst>
            <pc:docMk/>
            <pc:sldMk cId="302333379" sldId="260"/>
            <ac:spMk id="38" creationId="{3150CB11-0C61-439E-910F-5787759E72A0}"/>
          </ac:spMkLst>
        </pc:spChg>
        <pc:spChg chg="add del">
          <ac:chgData name="Petra Kantorová" userId="c75322e93b0a1106" providerId="LiveId" clId="{9527E550-51E6-4B0B-B4C6-1A2FC08E981B}" dt="2025-06-02T19:25:22.349" v="2760" actId="26606"/>
          <ac:spMkLst>
            <pc:docMk/>
            <pc:sldMk cId="302333379" sldId="260"/>
            <ac:spMk id="39" creationId="{43F8A58B-5155-44CE-A5FF-7647B47D0A7A}"/>
          </ac:spMkLst>
        </pc:spChg>
        <pc:spChg chg="add del">
          <ac:chgData name="Petra Kantorová" userId="c75322e93b0a1106" providerId="LiveId" clId="{9527E550-51E6-4B0B-B4C6-1A2FC08E981B}" dt="2025-06-02T19:25:22.349" v="2760" actId="26606"/>
          <ac:spMkLst>
            <pc:docMk/>
            <pc:sldMk cId="302333379" sldId="260"/>
            <ac:spMk id="40" creationId="{443F2ACA-E6D6-4028-82DD-F03C262D5DE6}"/>
          </ac:spMkLst>
        </pc:spChg>
        <pc:spChg chg="add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43" creationId="{BACC6370-2D7E-4714-9D71-7542949D7D5D}"/>
          </ac:spMkLst>
        </pc:spChg>
        <pc:spChg chg="add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44" creationId="{F68B3F68-107C-434F-AA38-110D5EA91B85}"/>
          </ac:spMkLst>
        </pc:spChg>
        <pc:spChg chg="add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45" creationId="{AAD0DBB9-1A4B-4391-81D4-CB19F9AB918A}"/>
          </ac:spMkLst>
        </pc:spChg>
        <pc:spChg chg="add">
          <ac:chgData name="Petra Kantorová" userId="c75322e93b0a1106" providerId="LiveId" clId="{9527E550-51E6-4B0B-B4C6-1A2FC08E981B}" dt="2025-06-02T19:25:22.416" v="2761" actId="26606"/>
          <ac:spMkLst>
            <pc:docMk/>
            <pc:sldMk cId="302333379" sldId="260"/>
            <ac:spMk id="46" creationId="{063BBA22-50EA-4C4D-BE05-F1CE4E63AA56}"/>
          </ac:spMkLst>
        </pc:spChg>
        <pc:graphicFrameChg chg="del">
          <ac:chgData name="Petra Kantorová" userId="c75322e93b0a1106" providerId="LiveId" clId="{9527E550-51E6-4B0B-B4C6-1A2FC08E981B}" dt="2025-06-02T14:32:57.017" v="58" actId="478"/>
          <ac:graphicFrameMkLst>
            <pc:docMk/>
            <pc:sldMk cId="302333379" sldId="260"/>
            <ac:graphicFrameMk id="5" creationId="{1B7F42EB-368C-C587-B2C9-0258C76FA686}"/>
          </ac:graphicFrameMkLst>
        </pc:graphicFrameChg>
        <pc:graphicFrameChg chg="add">
          <ac:chgData name="Petra Kantorová" userId="c75322e93b0a1106" providerId="LiveId" clId="{9527E550-51E6-4B0B-B4C6-1A2FC08E981B}" dt="2025-06-02T19:25:22.416" v="2761" actId="26606"/>
          <ac:graphicFrameMkLst>
            <pc:docMk/>
            <pc:sldMk cId="302333379" sldId="260"/>
            <ac:graphicFrameMk id="47" creationId="{9CB8BBC0-336A-112C-3866-731F0E2C788A}"/>
          </ac:graphicFrameMkLst>
        </pc:graphicFrameChg>
      </pc:sldChg>
      <pc:sldChg chg="del">
        <pc:chgData name="Petra Kantorová" userId="c75322e93b0a1106" providerId="LiveId" clId="{9527E550-51E6-4B0B-B4C6-1A2FC08E981B}" dt="2025-06-02T19:15:53.060" v="2160" actId="47"/>
        <pc:sldMkLst>
          <pc:docMk/>
          <pc:sldMk cId="844760793" sldId="261"/>
        </pc:sldMkLst>
      </pc:sldChg>
      <pc:sldChg chg="del">
        <pc:chgData name="Petra Kantorová" userId="c75322e93b0a1106" providerId="LiveId" clId="{9527E550-51E6-4B0B-B4C6-1A2FC08E981B}" dt="2025-06-02T19:15:54.661" v="2161" actId="47"/>
        <pc:sldMkLst>
          <pc:docMk/>
          <pc:sldMk cId="3454636536" sldId="262"/>
        </pc:sldMkLst>
      </pc:sldChg>
      <pc:sldChg chg="del">
        <pc:chgData name="Petra Kantorová" userId="c75322e93b0a1106" providerId="LiveId" clId="{9527E550-51E6-4B0B-B4C6-1A2FC08E981B}" dt="2025-06-02T19:15:55.409" v="2162" actId="47"/>
        <pc:sldMkLst>
          <pc:docMk/>
          <pc:sldMk cId="2108646714" sldId="263"/>
        </pc:sldMkLst>
      </pc:sldChg>
      <pc:sldChg chg="del">
        <pc:chgData name="Petra Kantorová" userId="c75322e93b0a1106" providerId="LiveId" clId="{9527E550-51E6-4B0B-B4C6-1A2FC08E981B}" dt="2025-06-02T19:15:56.548" v="2163" actId="47"/>
        <pc:sldMkLst>
          <pc:docMk/>
          <pc:sldMk cId="3103862087" sldId="264"/>
        </pc:sldMkLst>
      </pc:sldChg>
      <pc:sldChg chg="del">
        <pc:chgData name="Petra Kantorová" userId="c75322e93b0a1106" providerId="LiveId" clId="{9527E550-51E6-4B0B-B4C6-1A2FC08E981B}" dt="2025-06-02T19:15:58.298" v="2164" actId="47"/>
        <pc:sldMkLst>
          <pc:docMk/>
          <pc:sldMk cId="2646799598" sldId="265"/>
        </pc:sldMkLst>
      </pc:sldChg>
      <pc:sldChg chg="del">
        <pc:chgData name="Petra Kantorová" userId="c75322e93b0a1106" providerId="LiveId" clId="{9527E550-51E6-4B0B-B4C6-1A2FC08E981B}" dt="2025-06-02T19:15:59.200" v="2165" actId="47"/>
        <pc:sldMkLst>
          <pc:docMk/>
          <pc:sldMk cId="2712625404" sldId="266"/>
        </pc:sldMkLst>
      </pc:sldChg>
      <pc:sldChg chg="del">
        <pc:chgData name="Petra Kantorová" userId="c75322e93b0a1106" providerId="LiveId" clId="{9527E550-51E6-4B0B-B4C6-1A2FC08E981B}" dt="2025-06-02T19:15:59.849" v="2166" actId="47"/>
        <pc:sldMkLst>
          <pc:docMk/>
          <pc:sldMk cId="2475049876" sldId="267"/>
        </pc:sldMkLst>
      </pc:sldChg>
      <pc:sldChg chg="del">
        <pc:chgData name="Petra Kantorová" userId="c75322e93b0a1106" providerId="LiveId" clId="{9527E550-51E6-4B0B-B4C6-1A2FC08E981B}" dt="2025-06-02T19:16:00.897" v="2167" actId="47"/>
        <pc:sldMkLst>
          <pc:docMk/>
          <pc:sldMk cId="2289461089" sldId="268"/>
        </pc:sldMkLst>
      </pc:sldChg>
      <pc:sldChg chg="del">
        <pc:chgData name="Petra Kantorová" userId="c75322e93b0a1106" providerId="LiveId" clId="{9527E550-51E6-4B0B-B4C6-1A2FC08E981B}" dt="2025-06-02T19:16:01.576" v="2168" actId="47"/>
        <pc:sldMkLst>
          <pc:docMk/>
          <pc:sldMk cId="2995454571" sldId="269"/>
        </pc:sldMkLst>
      </pc:sldChg>
      <pc:sldChg chg="del">
        <pc:chgData name="Petra Kantorová" userId="c75322e93b0a1106" providerId="LiveId" clId="{9527E550-51E6-4B0B-B4C6-1A2FC08E981B}" dt="2025-06-02T19:16:02.217" v="2169" actId="47"/>
        <pc:sldMkLst>
          <pc:docMk/>
          <pc:sldMk cId="1351469981" sldId="270"/>
        </pc:sldMkLst>
      </pc:sldChg>
      <pc:sldChg chg="del">
        <pc:chgData name="Petra Kantorová" userId="c75322e93b0a1106" providerId="LiveId" clId="{9527E550-51E6-4B0B-B4C6-1A2FC08E981B}" dt="2025-06-02T19:16:03.165" v="2170" actId="47"/>
        <pc:sldMkLst>
          <pc:docMk/>
          <pc:sldMk cId="543688808" sldId="271"/>
        </pc:sldMkLst>
      </pc:sldChg>
      <pc:sldChg chg="del">
        <pc:chgData name="Petra Kantorová" userId="c75322e93b0a1106" providerId="LiveId" clId="{9527E550-51E6-4B0B-B4C6-1A2FC08E981B}" dt="2025-06-02T19:16:03.727" v="2171" actId="47"/>
        <pc:sldMkLst>
          <pc:docMk/>
          <pc:sldMk cId="3790584537" sldId="272"/>
        </pc:sldMkLst>
      </pc:sldChg>
      <pc:sldChg chg="del">
        <pc:chgData name="Petra Kantorová" userId="c75322e93b0a1106" providerId="LiveId" clId="{9527E550-51E6-4B0B-B4C6-1A2FC08E981B}" dt="2025-06-02T19:16:05.207" v="2172" actId="47"/>
        <pc:sldMkLst>
          <pc:docMk/>
          <pc:sldMk cId="2306430602" sldId="273"/>
        </pc:sldMkLst>
      </pc:sldChg>
      <pc:sldChg chg="del">
        <pc:chgData name="Petra Kantorová" userId="c75322e93b0a1106" providerId="LiveId" clId="{9527E550-51E6-4B0B-B4C6-1A2FC08E981B}" dt="2025-06-02T19:16:06.251" v="2173" actId="47"/>
        <pc:sldMkLst>
          <pc:docMk/>
          <pc:sldMk cId="1802576114" sldId="274"/>
        </pc:sldMkLst>
      </pc:sldChg>
      <pc:sldChg chg="addSp delSp modSp mod">
        <pc:chgData name="Petra Kantorová" userId="c75322e93b0a1106" providerId="LiveId" clId="{9527E550-51E6-4B0B-B4C6-1A2FC08E981B}" dt="2025-06-02T19:33:09.037" v="2811" actId="26606"/>
        <pc:sldMkLst>
          <pc:docMk/>
          <pc:sldMk cId="2013726435" sldId="275"/>
        </pc:sldMkLst>
        <pc:spChg chg="mod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2" creationId="{0A9C565D-1D8D-2725-AAFC-6B5C6B60A183}"/>
          </ac:spMkLst>
        </pc:spChg>
        <pc:spChg chg="add del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9" creationId="{0C541B88-1AE9-40C3-AFD5-967787C1979F}"/>
          </ac:spMkLst>
        </pc:spChg>
        <pc:spChg chg="add del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11" creationId="{E5F17139-31EE-46AC-B04F-DBBD852DD6CB}"/>
          </ac:spMkLst>
        </pc:spChg>
        <pc:spChg chg="add del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17" creationId="{89D16701-DA76-4F72-BB63-E2C3FFBDFE0F}"/>
          </ac:spMkLst>
        </pc:spChg>
        <pc:spChg chg="add del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19" creationId="{1CC28BE1-9DC6-43FE-9582-39F091098D77}"/>
          </ac:spMkLst>
        </pc:spChg>
        <pc:spChg chg="add del">
          <ac:chgData name="Petra Kantorová" userId="c75322e93b0a1106" providerId="LiveId" clId="{9527E550-51E6-4B0B-B4C6-1A2FC08E981B}" dt="2025-06-02T19:33:08.984" v="2810" actId="26606"/>
          <ac:spMkLst>
            <pc:docMk/>
            <pc:sldMk cId="2013726435" sldId="275"/>
            <ac:spMk id="39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33:08.984" v="2810" actId="26606"/>
          <ac:spMkLst>
            <pc:docMk/>
            <pc:sldMk cId="2013726435" sldId="275"/>
            <ac:spMk id="41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2T19:33:08.984" v="2810" actId="26606"/>
          <ac:spMkLst>
            <pc:docMk/>
            <pc:sldMk cId="2013726435" sldId="275"/>
            <ac:spMk id="43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2T19:33:08.984" v="2810" actId="26606"/>
          <ac:spMkLst>
            <pc:docMk/>
            <pc:sldMk cId="2013726435" sldId="275"/>
            <ac:spMk id="45" creationId="{063BBA22-50EA-4C4D-BE05-F1CE4E63AA56}"/>
          </ac:spMkLst>
        </pc:spChg>
        <pc:spChg chg="add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47" creationId="{BACC6370-2D7E-4714-9D71-7542949D7D5D}"/>
          </ac:spMkLst>
        </pc:spChg>
        <pc:spChg chg="add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48" creationId="{F68B3F68-107C-434F-AA38-110D5EA91B85}"/>
          </ac:spMkLst>
        </pc:spChg>
        <pc:spChg chg="add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49" creationId="{AAD0DBB9-1A4B-4391-81D4-CB19F9AB918A}"/>
          </ac:spMkLst>
        </pc:spChg>
        <pc:spChg chg="add">
          <ac:chgData name="Petra Kantorová" userId="c75322e93b0a1106" providerId="LiveId" clId="{9527E550-51E6-4B0B-B4C6-1A2FC08E981B}" dt="2025-06-02T19:33:09.037" v="2811" actId="26606"/>
          <ac:spMkLst>
            <pc:docMk/>
            <pc:sldMk cId="2013726435" sldId="275"/>
            <ac:spMk id="50" creationId="{063BBA22-50EA-4C4D-BE05-F1CE4E63AA56}"/>
          </ac:spMkLst>
        </pc:spChg>
        <pc:graphicFrameChg chg="mod modGraphic">
          <ac:chgData name="Petra Kantorová" userId="c75322e93b0a1106" providerId="LiveId" clId="{9527E550-51E6-4B0B-B4C6-1A2FC08E981B}" dt="2025-06-02T19:33:09.037" v="2811" actId="26606"/>
          <ac:graphicFrameMkLst>
            <pc:docMk/>
            <pc:sldMk cId="2013726435" sldId="275"/>
            <ac:graphicFrameMk id="5" creationId="{04FBD81C-0831-1C6B-D1A7-496CE3502FDB}"/>
          </ac:graphicFrameMkLst>
        </pc:graphicFrameChg>
      </pc:sldChg>
      <pc:sldChg chg="addSp delSp modSp mod">
        <pc:chgData name="Petra Kantorová" userId="c75322e93b0a1106" providerId="LiveId" clId="{9527E550-51E6-4B0B-B4C6-1A2FC08E981B}" dt="2025-06-02T19:36:09.222" v="2833" actId="26606"/>
        <pc:sldMkLst>
          <pc:docMk/>
          <pc:sldMk cId="2949988248" sldId="276"/>
        </pc:sldMkLst>
        <pc:spChg chg="del mod">
          <ac:chgData name="Petra Kantorová" userId="c75322e93b0a1106" providerId="LiveId" clId="{9527E550-51E6-4B0B-B4C6-1A2FC08E981B}" dt="2025-06-02T19:35:54.849" v="2831" actId="478"/>
          <ac:spMkLst>
            <pc:docMk/>
            <pc:sldMk cId="2949988248" sldId="276"/>
            <ac:spMk id="3" creationId="{617526FB-896C-6531-52B1-F135259A6E9E}"/>
          </ac:spMkLst>
        </pc:spChg>
        <pc:spChg chg="add mod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4" creationId="{70A87627-411B-42BE-898F-B35C6659ADCC}"/>
          </ac:spMkLst>
        </pc:spChg>
        <pc:spChg chg="ord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6" creationId="{89C91A81-3983-9957-F9CC-267D84DC60F2}"/>
          </ac:spMkLst>
        </pc:spChg>
        <pc:spChg chg="del mod">
          <ac:chgData name="Petra Kantorová" userId="c75322e93b0a1106" providerId="LiveId" clId="{9527E550-51E6-4B0B-B4C6-1A2FC08E981B}" dt="2025-06-02T19:34:12.746" v="2819" actId="21"/>
          <ac:spMkLst>
            <pc:docMk/>
            <pc:sldMk cId="2949988248" sldId="276"/>
            <ac:spMk id="8" creationId="{70A87627-411B-42BE-898F-B35C6659ADCC}"/>
          </ac:spMkLst>
        </pc:spChg>
        <pc:spChg chg="add del mod">
          <ac:chgData name="Petra Kantorová" userId="c75322e93b0a1106" providerId="LiveId" clId="{9527E550-51E6-4B0B-B4C6-1A2FC08E981B}" dt="2025-06-02T19:35:57.228" v="2832" actId="478"/>
          <ac:spMkLst>
            <pc:docMk/>
            <pc:sldMk cId="2949988248" sldId="276"/>
            <ac:spMk id="9" creationId="{02CBADE1-B2D1-FCD7-15CF-47AD6DE4297F}"/>
          </ac:spMkLst>
        </pc:spChg>
        <pc:spChg chg="del">
          <ac:chgData name="Petra Kantorová" userId="c75322e93b0a1106" providerId="LiveId" clId="{9527E550-51E6-4B0B-B4C6-1A2FC08E981B}" dt="2025-06-02T19:35:37.310" v="2824" actId="26606"/>
          <ac:spMkLst>
            <pc:docMk/>
            <pc:sldMk cId="2949988248" sldId="276"/>
            <ac:spMk id="12" creationId="{3AFE8227-C443-417B-BA91-520EB1EF4559}"/>
          </ac:spMkLst>
        </pc:spChg>
        <pc:spChg chg="del">
          <ac:chgData name="Petra Kantorová" userId="c75322e93b0a1106" providerId="LiveId" clId="{9527E550-51E6-4B0B-B4C6-1A2FC08E981B}" dt="2025-06-02T19:35:37.310" v="2824" actId="26606"/>
          <ac:spMkLst>
            <pc:docMk/>
            <pc:sldMk cId="2949988248" sldId="276"/>
            <ac:spMk id="14" creationId="{907741FC-B544-4A6E-B831-6789D042333D}"/>
          </ac:spMkLst>
        </pc:spChg>
        <pc:spChg chg="del">
          <ac:chgData name="Petra Kantorová" userId="c75322e93b0a1106" providerId="LiveId" clId="{9527E550-51E6-4B0B-B4C6-1A2FC08E981B}" dt="2025-06-02T19:35:37.310" v="2824" actId="26606"/>
          <ac:spMkLst>
            <pc:docMk/>
            <pc:sldMk cId="2949988248" sldId="276"/>
            <ac:spMk id="16" creationId="{3F0BE7ED-7814-4273-B18A-F26CC0380380}"/>
          </ac:spMkLst>
        </pc:spChg>
        <pc:spChg chg="add del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21" creationId="{04812C46-200A-4DEB-A05E-3ED6C68C2387}"/>
          </ac:spMkLst>
        </pc:spChg>
        <pc:spChg chg="add del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23" creationId="{D1EA859B-E555-4109-94F3-6700E046E008}"/>
          </ac:spMkLst>
        </pc:spChg>
        <pc:spChg chg="add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28" creationId="{6F828D28-8E09-41CC-8229-3070B5467A96}"/>
          </ac:spMkLst>
        </pc:spChg>
        <pc:spChg chg="add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30" creationId="{D5B012D8-7F27-4758-9AC6-C889B154BD73}"/>
          </ac:spMkLst>
        </pc:spChg>
        <pc:spChg chg="add">
          <ac:chgData name="Petra Kantorová" userId="c75322e93b0a1106" providerId="LiveId" clId="{9527E550-51E6-4B0B-B4C6-1A2FC08E981B}" dt="2025-06-02T19:36:09.222" v="2833" actId="26606"/>
          <ac:spMkLst>
            <pc:docMk/>
            <pc:sldMk cId="2949988248" sldId="276"/>
            <ac:spMk id="32" creationId="{4063B759-00FC-46D1-9898-8E8625268FAF}"/>
          </ac:spMkLst>
        </pc:spChg>
        <pc:picChg chg="add mod ord">
          <ac:chgData name="Petra Kantorová" userId="c75322e93b0a1106" providerId="LiveId" clId="{9527E550-51E6-4B0B-B4C6-1A2FC08E981B}" dt="2025-06-02T19:36:09.222" v="2833" actId="26606"/>
          <ac:picMkLst>
            <pc:docMk/>
            <pc:sldMk cId="2949988248" sldId="276"/>
            <ac:picMk id="2" creationId="{FB34829E-A115-277E-3776-1778AB987554}"/>
          </ac:picMkLst>
        </pc:picChg>
        <pc:picChg chg="del">
          <ac:chgData name="Petra Kantorová" userId="c75322e93b0a1106" providerId="LiveId" clId="{9527E550-51E6-4B0B-B4C6-1A2FC08E981B}" dt="2025-06-02T19:20:12.359" v="2649" actId="478"/>
          <ac:picMkLst>
            <pc:docMk/>
            <pc:sldMk cId="2949988248" sldId="276"/>
            <ac:picMk id="7" creationId="{9C29461D-A07C-91CA-98B6-AEFDCE5F07CE}"/>
          </ac:picMkLst>
        </pc:picChg>
      </pc:sldChg>
      <pc:sldChg chg="addSp delSp modSp add mod">
        <pc:chgData name="Petra Kantorová" userId="c75322e93b0a1106" providerId="LiveId" clId="{9527E550-51E6-4B0B-B4C6-1A2FC08E981B}" dt="2025-06-02T19:25:34.972" v="2762" actId="26606"/>
        <pc:sldMkLst>
          <pc:docMk/>
          <pc:sldMk cId="2331638589" sldId="277"/>
        </pc:sldMkLst>
        <pc:spChg chg="mod">
          <ac:chgData name="Petra Kantorová" userId="c75322e93b0a1106" providerId="LiveId" clId="{9527E550-51E6-4B0B-B4C6-1A2FC08E981B}" dt="2025-06-02T17:58:37.886" v="371" actId="20577"/>
          <ac:spMkLst>
            <pc:docMk/>
            <pc:sldMk cId="2331638589" sldId="277"/>
            <ac:spMk id="2" creationId="{61B1C4C8-A096-A850-D141-4D7FEDF8CE74}"/>
          </ac:spMkLst>
        </pc:spChg>
        <pc:spChg chg="del mod">
          <ac:chgData name="Petra Kantorová" userId="c75322e93b0a1106" providerId="LiveId" clId="{9527E550-51E6-4B0B-B4C6-1A2FC08E981B}" dt="2025-06-02T19:25:34.972" v="2762" actId="26606"/>
          <ac:spMkLst>
            <pc:docMk/>
            <pc:sldMk cId="2331638589" sldId="277"/>
            <ac:spMk id="4" creationId="{0DC40314-A38B-1B53-5153-1DC7B02D66FF}"/>
          </ac:spMkLst>
        </pc:spChg>
        <pc:graphicFrameChg chg="add">
          <ac:chgData name="Petra Kantorová" userId="c75322e93b0a1106" providerId="LiveId" clId="{9527E550-51E6-4B0B-B4C6-1A2FC08E981B}" dt="2025-06-02T19:25:34.972" v="2762" actId="26606"/>
          <ac:graphicFrameMkLst>
            <pc:docMk/>
            <pc:sldMk cId="2331638589" sldId="277"/>
            <ac:graphicFrameMk id="17" creationId="{DEFB81FC-F58B-AE95-12D8-821320925254}"/>
          </ac:graphicFrameMkLst>
        </pc:graphicFrameChg>
      </pc:sldChg>
      <pc:sldChg chg="addSp delSp modSp add mod">
        <pc:chgData name="Petra Kantorová" userId="c75322e93b0a1106" providerId="LiveId" clId="{9527E550-51E6-4B0B-B4C6-1A2FC08E981B}" dt="2025-06-03T07:53:31.699" v="3005" actId="27636"/>
        <pc:sldMkLst>
          <pc:docMk/>
          <pc:sldMk cId="3269288410" sldId="278"/>
        </pc:sldMkLst>
        <pc:spChg chg="mod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2" creationId="{6B0E50B5-2619-45E8-A9CE-F243AB8765B9}"/>
          </ac:spMkLst>
        </pc:spChg>
        <pc:spChg chg="mod">
          <ac:chgData name="Petra Kantorová" userId="c75322e93b0a1106" providerId="LiveId" clId="{9527E550-51E6-4B0B-B4C6-1A2FC08E981B}" dt="2025-06-03T07:53:31.699" v="3005" actId="27636"/>
          <ac:spMkLst>
            <pc:docMk/>
            <pc:sldMk cId="3269288410" sldId="278"/>
            <ac:spMk id="4" creationId="{D93E77C3-199B-843E-4A61-93FB8D14ECB2}"/>
          </ac:spMkLst>
        </pc:spChg>
        <pc:spChg chg="del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9" creationId="{730EF569-1F6C-4440-21FD-F65E996007B4}"/>
          </ac:spMkLst>
        </pc:spChg>
        <pc:spChg chg="del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11" creationId="{052E7870-6E76-1CCA-58FD-41031456C6CF}"/>
          </ac:spMkLst>
        </pc:spChg>
        <pc:spChg chg="del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15" creationId="{B09428FC-894D-BC8A-12B2-A5FFE58818A7}"/>
          </ac:spMkLst>
        </pc:spChg>
        <pc:spChg chg="add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20" creationId="{09588DA8-065E-4F6F-8EFD-43104AB2E0CF}"/>
          </ac:spMkLst>
        </pc:spChg>
        <pc:spChg chg="add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24" creationId="{CD9FE4EF-C4D8-49A0-B2FF-81D8DB7D8A24}"/>
          </ac:spMkLst>
        </pc:spChg>
        <pc:spChg chg="add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26" creationId="{4300840D-0A0B-4512-BACA-B439D5B9C57C}"/>
          </ac:spMkLst>
        </pc:spChg>
        <pc:spChg chg="add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30" creationId="{38FAA1A1-D861-433F-88FA-1E9D6FD31D11}"/>
          </ac:spMkLst>
        </pc:spChg>
        <pc:spChg chg="add">
          <ac:chgData name="Petra Kantorová" userId="c75322e93b0a1106" providerId="LiveId" clId="{9527E550-51E6-4B0B-B4C6-1A2FC08E981B}" dt="2025-06-02T19:25:56.888" v="2763" actId="26606"/>
          <ac:spMkLst>
            <pc:docMk/>
            <pc:sldMk cId="3269288410" sldId="278"/>
            <ac:spMk id="32" creationId="{8D71EDA1-87BF-4D5D-AB79-F346FD19278A}"/>
          </ac:spMkLst>
        </pc:spChg>
      </pc:sldChg>
      <pc:sldChg chg="addSp delSp modSp add mod">
        <pc:chgData name="Petra Kantorová" userId="c75322e93b0a1106" providerId="LiveId" clId="{9527E550-51E6-4B0B-B4C6-1A2FC08E981B}" dt="2025-06-02T19:26:07.212" v="2764" actId="26606"/>
        <pc:sldMkLst>
          <pc:docMk/>
          <pc:sldMk cId="2378266953" sldId="279"/>
        </pc:sldMkLst>
        <pc:spChg chg="mod">
          <ac:chgData name="Petra Kantorová" userId="c75322e93b0a1106" providerId="LiveId" clId="{9527E550-51E6-4B0B-B4C6-1A2FC08E981B}" dt="2025-06-02T18:23:52.934" v="1636" actId="20577"/>
          <ac:spMkLst>
            <pc:docMk/>
            <pc:sldMk cId="2378266953" sldId="279"/>
            <ac:spMk id="2" creationId="{0BFD8A2B-3522-60CD-D2A4-36C5CB0FE790}"/>
          </ac:spMkLst>
        </pc:spChg>
        <pc:spChg chg="mo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4" creationId="{5A16AC4E-BCF6-577F-C9F8-4A3AFA75E4BD}"/>
          </ac:spMkLst>
        </pc:spChg>
        <pc:spChg chg="del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11" creationId="{5B0BA9ED-C7F0-63C0-BAE4-772184928646}"/>
          </ac:spMkLst>
        </pc:spChg>
        <pc:spChg chg="del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13" creationId="{5DAC46FE-B629-968A-12E9-AF8CD3274BB2}"/>
          </ac:spMkLst>
        </pc:spChg>
        <pc:spChg chg="del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15" creationId="{7438AE47-5FF9-4DB2-E15D-DB1A2D6993CF}"/>
          </ac:spMkLst>
        </pc:spChg>
        <pc:spChg chg="ad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20" creationId="{09588DA8-065E-4F6F-8EFD-43104AB2E0CF}"/>
          </ac:spMkLst>
        </pc:spChg>
        <pc:spChg chg="ad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22" creationId="{C4285719-470E-454C-AF62-8323075F1F5B}"/>
          </ac:spMkLst>
        </pc:spChg>
        <pc:spChg chg="ad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24" creationId="{CD9FE4EF-C4D8-49A0-B2FF-81D8DB7D8A24}"/>
          </ac:spMkLst>
        </pc:spChg>
        <pc:spChg chg="ad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26" creationId="{4300840D-0A0B-4512-BACA-B439D5B9C57C}"/>
          </ac:spMkLst>
        </pc:spChg>
        <pc:spChg chg="ad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30" creationId="{38FAA1A1-D861-433F-88FA-1E9D6FD31D11}"/>
          </ac:spMkLst>
        </pc:spChg>
        <pc:spChg chg="add">
          <ac:chgData name="Petra Kantorová" userId="c75322e93b0a1106" providerId="LiveId" clId="{9527E550-51E6-4B0B-B4C6-1A2FC08E981B}" dt="2025-06-02T19:26:07.212" v="2764" actId="26606"/>
          <ac:spMkLst>
            <pc:docMk/>
            <pc:sldMk cId="2378266953" sldId="279"/>
            <ac:spMk id="32" creationId="{8D71EDA1-87BF-4D5D-AB79-F346FD19278A}"/>
          </ac:spMkLst>
        </pc:spChg>
      </pc:sldChg>
      <pc:sldChg chg="addSp delSp modSp add mod">
        <pc:chgData name="Petra Kantorová" userId="c75322e93b0a1106" providerId="LiveId" clId="{9527E550-51E6-4B0B-B4C6-1A2FC08E981B}" dt="2025-06-02T19:26:15.762" v="2765" actId="26606"/>
        <pc:sldMkLst>
          <pc:docMk/>
          <pc:sldMk cId="1424873015" sldId="280"/>
        </pc:sldMkLst>
        <pc:spChg chg="mo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2" creationId="{771E285B-7130-AD80-3C40-A8D22C5BB592}"/>
          </ac:spMkLst>
        </pc:spChg>
        <pc:spChg chg="mo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4" creationId="{25B4F0C4-98A8-16C0-043C-E94F814CF494}"/>
          </ac:spMkLst>
        </pc:spChg>
        <pc:spChg chg="del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9" creationId="{73E82FB0-04B1-7F61-F6C2-FF42B07EF30B}"/>
          </ac:spMkLst>
        </pc:spChg>
        <pc:spChg chg="del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11" creationId="{DC7F8DEA-D8DB-C120-6D06-73FB8D71EBD6}"/>
          </ac:spMkLst>
        </pc:spChg>
        <pc:spChg chg="del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15" creationId="{E46833F3-3B70-6060-3276-E30BFB5C75CF}"/>
          </ac:spMkLst>
        </pc:spChg>
        <pc:spChg chg="ad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20" creationId="{09588DA8-065E-4F6F-8EFD-43104AB2E0CF}"/>
          </ac:spMkLst>
        </pc:spChg>
        <pc:spChg chg="ad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22" creationId="{C4285719-470E-454C-AF62-8323075F1F5B}"/>
          </ac:spMkLst>
        </pc:spChg>
        <pc:spChg chg="ad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26" creationId="{4300840D-0A0B-4512-BACA-B439D5B9C57C}"/>
          </ac:spMkLst>
        </pc:spChg>
        <pc:spChg chg="ad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30" creationId="{38FAA1A1-D861-433F-88FA-1E9D6FD31D11}"/>
          </ac:spMkLst>
        </pc:spChg>
        <pc:spChg chg="add">
          <ac:chgData name="Petra Kantorová" userId="c75322e93b0a1106" providerId="LiveId" clId="{9527E550-51E6-4B0B-B4C6-1A2FC08E981B}" dt="2025-06-02T19:26:15.762" v="2765" actId="26606"/>
          <ac:spMkLst>
            <pc:docMk/>
            <pc:sldMk cId="1424873015" sldId="280"/>
            <ac:spMk id="32" creationId="{8D71EDA1-87BF-4D5D-AB79-F346FD19278A}"/>
          </ac:spMkLst>
        </pc:spChg>
      </pc:sldChg>
      <pc:sldChg chg="modSp add mod">
        <pc:chgData name="Petra Kantorová" userId="c75322e93b0a1106" providerId="LiveId" clId="{9527E550-51E6-4B0B-B4C6-1A2FC08E981B}" dt="2025-06-03T07:54:52.137" v="3006" actId="6549"/>
        <pc:sldMkLst>
          <pc:docMk/>
          <pc:sldMk cId="3676124106" sldId="281"/>
        </pc:sldMkLst>
        <pc:spChg chg="mod">
          <ac:chgData name="Petra Kantorová" userId="c75322e93b0a1106" providerId="LiveId" clId="{9527E550-51E6-4B0B-B4C6-1A2FC08E981B}" dt="2025-06-02T18:29:06.619" v="1696" actId="20577"/>
          <ac:spMkLst>
            <pc:docMk/>
            <pc:sldMk cId="3676124106" sldId="281"/>
            <ac:spMk id="2" creationId="{EDA40964-9551-C32E-0334-7B5FB351115C}"/>
          </ac:spMkLst>
        </pc:spChg>
        <pc:spChg chg="mod">
          <ac:chgData name="Petra Kantorová" userId="c75322e93b0a1106" providerId="LiveId" clId="{9527E550-51E6-4B0B-B4C6-1A2FC08E981B}" dt="2025-06-03T07:54:52.137" v="3006" actId="6549"/>
          <ac:spMkLst>
            <pc:docMk/>
            <pc:sldMk cId="3676124106" sldId="281"/>
            <ac:spMk id="4" creationId="{37BAF5FD-61DC-CA18-9949-DA0CC54D4148}"/>
          </ac:spMkLst>
        </pc:spChg>
      </pc:sldChg>
      <pc:sldChg chg="addSp delSp modSp add mod">
        <pc:chgData name="Petra Kantorová" userId="c75322e93b0a1106" providerId="LiveId" clId="{9527E550-51E6-4B0B-B4C6-1A2FC08E981B}" dt="2025-06-03T07:56:21.050" v="3010" actId="1076"/>
        <pc:sldMkLst>
          <pc:docMk/>
          <pc:sldMk cId="2942308583" sldId="282"/>
        </pc:sldMkLst>
        <pc:spChg chg="mod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2" creationId="{E7015F1D-0417-D445-7506-1A684D2F0310}"/>
          </ac:spMkLst>
        </pc:spChg>
        <pc:spChg chg="add del mod">
          <ac:chgData name="Petra Kantorová" userId="c75322e93b0a1106" providerId="LiveId" clId="{9527E550-51E6-4B0B-B4C6-1A2FC08E981B}" dt="2025-06-02T18:37:06.536" v="1735"/>
          <ac:spMkLst>
            <pc:docMk/>
            <pc:sldMk cId="2942308583" sldId="282"/>
            <ac:spMk id="4" creationId="{5F73A691-62A8-ED6E-70AB-422451293B52}"/>
          </ac:spMkLst>
        </pc:spChg>
        <pc:spChg chg="add del mod">
          <ac:chgData name="Petra Kantorová" userId="c75322e93b0a1106" providerId="LiveId" clId="{9527E550-51E6-4B0B-B4C6-1A2FC08E981B}" dt="2025-06-02T19:28:04.599" v="2773" actId="26606"/>
          <ac:spMkLst>
            <pc:docMk/>
            <pc:sldMk cId="2942308583" sldId="282"/>
            <ac:spMk id="8" creationId="{AE3E229F-DEEB-13EF-41B2-9BB91022B25E}"/>
          </ac:spMkLst>
        </pc:spChg>
        <pc:spChg chg="add del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9" creationId="{B23E1B39-0BDD-1776-AD18-2638DC3A76A8}"/>
          </ac:spMkLst>
        </pc:spChg>
        <pc:spChg chg="add del">
          <ac:chgData name="Petra Kantorová" userId="c75322e93b0a1106" providerId="LiveId" clId="{9527E550-51E6-4B0B-B4C6-1A2FC08E981B}" dt="2025-06-02T19:28:04.599" v="2773" actId="26606"/>
          <ac:spMkLst>
            <pc:docMk/>
            <pc:sldMk cId="2942308583" sldId="282"/>
            <ac:spMk id="11" creationId="{E304E1C7-CAA8-CFCE-E8C4-827C75648D2F}"/>
          </ac:spMkLst>
        </pc:spChg>
        <pc:spChg chg="add del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13" creationId="{B8C59D3B-30B3-ABDE-3801-86251553BA6B}"/>
          </ac:spMkLst>
        </pc:spChg>
        <pc:spChg chg="add del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15" creationId="{FE77DEA1-45F3-D59F-A037-0C47C1645C19}"/>
          </ac:spMkLst>
        </pc:spChg>
        <pc:spChg chg="add del">
          <ac:chgData name="Petra Kantorová" userId="c75322e93b0a1106" providerId="LiveId" clId="{9527E550-51E6-4B0B-B4C6-1A2FC08E981B}" dt="2025-06-02T19:28:00.934" v="2771" actId="26606"/>
          <ac:spMkLst>
            <pc:docMk/>
            <pc:sldMk cId="2942308583" sldId="282"/>
            <ac:spMk id="21" creationId="{AE3E229F-DEEB-13EF-41B2-9BB91022B25E}"/>
          </ac:spMkLst>
        </pc:spChg>
        <pc:spChg chg="add del">
          <ac:chgData name="Petra Kantorová" userId="c75322e93b0a1106" providerId="LiveId" clId="{9527E550-51E6-4B0B-B4C6-1A2FC08E981B}" dt="2025-06-02T19:28:00.934" v="2771" actId="26606"/>
          <ac:spMkLst>
            <pc:docMk/>
            <pc:sldMk cId="2942308583" sldId="282"/>
            <ac:spMk id="24" creationId="{CD9FE4EF-C4D8-49A0-B2FF-81D8DB7D8A24}"/>
          </ac:spMkLst>
        </pc:spChg>
        <pc:spChg chg="add del">
          <ac:chgData name="Petra Kantorová" userId="c75322e93b0a1106" providerId="LiveId" clId="{9527E550-51E6-4B0B-B4C6-1A2FC08E981B}" dt="2025-06-02T19:28:00.934" v="2771" actId="26606"/>
          <ac:spMkLst>
            <pc:docMk/>
            <pc:sldMk cId="2942308583" sldId="282"/>
            <ac:spMk id="28" creationId="{D2B78728-A580-49A7-84F9-6EF6F583ADE0}"/>
          </ac:spMkLst>
        </pc:spChg>
        <pc:spChg chg="add del">
          <ac:chgData name="Petra Kantorová" userId="c75322e93b0a1106" providerId="LiveId" clId="{9527E550-51E6-4B0B-B4C6-1A2FC08E981B}" dt="2025-06-02T19:28:00.934" v="2771" actId="26606"/>
          <ac:spMkLst>
            <pc:docMk/>
            <pc:sldMk cId="2942308583" sldId="282"/>
            <ac:spMk id="30" creationId="{38FAA1A1-D861-433F-88FA-1E9D6FD31D11}"/>
          </ac:spMkLst>
        </pc:spChg>
        <pc:spChg chg="add del">
          <ac:chgData name="Petra Kantorová" userId="c75322e93b0a1106" providerId="LiveId" clId="{9527E550-51E6-4B0B-B4C6-1A2FC08E981B}" dt="2025-06-02T19:28:00.934" v="2771" actId="26606"/>
          <ac:spMkLst>
            <pc:docMk/>
            <pc:sldMk cId="2942308583" sldId="282"/>
            <ac:spMk id="32" creationId="{8D71EDA1-87BF-4D5D-AB79-F346FD19278A}"/>
          </ac:spMkLst>
        </pc:spChg>
        <pc:spChg chg="add del">
          <ac:chgData name="Petra Kantorová" userId="c75322e93b0a1106" providerId="LiveId" clId="{9527E550-51E6-4B0B-B4C6-1A2FC08E981B}" dt="2025-06-02T19:28:04.599" v="2773" actId="26606"/>
          <ac:spMkLst>
            <pc:docMk/>
            <pc:sldMk cId="2942308583" sldId="282"/>
            <ac:spMk id="34" creationId="{B34F5AD2-EDBD-4BBD-A55C-EAFFD0C7097A}"/>
          </ac:spMkLst>
        </pc:spChg>
        <pc:spChg chg="add del">
          <ac:chgData name="Petra Kantorová" userId="c75322e93b0a1106" providerId="LiveId" clId="{9527E550-51E6-4B0B-B4C6-1A2FC08E981B}" dt="2025-06-02T19:28:04.599" v="2773" actId="26606"/>
          <ac:spMkLst>
            <pc:docMk/>
            <pc:sldMk cId="2942308583" sldId="282"/>
            <ac:spMk id="35" creationId="{C3896A03-3945-419A-B66B-4EE266EDD152}"/>
          </ac:spMkLst>
        </pc:spChg>
        <pc:spChg chg="add del">
          <ac:chgData name="Petra Kantorová" userId="c75322e93b0a1106" providerId="LiveId" clId="{9527E550-51E6-4B0B-B4C6-1A2FC08E981B}" dt="2025-06-02T19:28:04.599" v="2773" actId="26606"/>
          <ac:spMkLst>
            <pc:docMk/>
            <pc:sldMk cId="2942308583" sldId="282"/>
            <ac:spMk id="36" creationId="{B8EAE243-3A9F-4A46-B0D9-04C723A8A1BD}"/>
          </ac:spMkLst>
        </pc:spChg>
        <pc:spChg chg="add del">
          <ac:chgData name="Petra Kantorová" userId="c75322e93b0a1106" providerId="LiveId" clId="{9527E550-51E6-4B0B-B4C6-1A2FC08E981B}" dt="2025-06-02T19:28:04.599" v="2773" actId="26606"/>
          <ac:spMkLst>
            <pc:docMk/>
            <pc:sldMk cId="2942308583" sldId="282"/>
            <ac:spMk id="37" creationId="{AE3E229F-DEEB-13EF-41B2-9BB91022B25E}"/>
          </ac:spMkLst>
        </pc:spChg>
        <pc:spChg chg="add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39" creationId="{09588DA8-065E-4F6F-8EFD-43104AB2E0CF}"/>
          </ac:spMkLst>
        </pc:spChg>
        <pc:spChg chg="add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40" creationId="{C4285719-470E-454C-AF62-8323075F1F5B}"/>
          </ac:spMkLst>
        </pc:spChg>
        <pc:spChg chg="add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42" creationId="{4300840D-0A0B-4512-BACA-B439D5B9C57C}"/>
          </ac:spMkLst>
        </pc:spChg>
        <pc:spChg chg="add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43" creationId="{D2B78728-A580-49A7-84F9-6EF6F583ADE0}"/>
          </ac:spMkLst>
        </pc:spChg>
        <pc:spChg chg="add">
          <ac:chgData name="Petra Kantorová" userId="c75322e93b0a1106" providerId="LiveId" clId="{9527E550-51E6-4B0B-B4C6-1A2FC08E981B}" dt="2025-06-02T19:28:04.614" v="2774" actId="26606"/>
          <ac:spMkLst>
            <pc:docMk/>
            <pc:sldMk cId="2942308583" sldId="282"/>
            <ac:spMk id="45" creationId="{8D71EDA1-87BF-4D5D-AB79-F346FD19278A}"/>
          </ac:spMkLst>
        </pc:spChg>
        <pc:spChg chg="add mod">
          <ac:chgData name="Petra Kantorová" userId="c75322e93b0a1106" providerId="LiveId" clId="{9527E550-51E6-4B0B-B4C6-1A2FC08E981B}" dt="2025-06-03T07:56:21.050" v="3010" actId="1076"/>
          <ac:spMkLst>
            <pc:docMk/>
            <pc:sldMk cId="2942308583" sldId="282"/>
            <ac:spMk id="46" creationId="{AE3E229F-DEEB-13EF-41B2-9BB91022B25E}"/>
          </ac:spMkLst>
        </pc:spChg>
        <pc:graphicFrameChg chg="add mod">
          <ac:chgData name="Petra Kantorová" userId="c75322e93b0a1106" providerId="LiveId" clId="{9527E550-51E6-4B0B-B4C6-1A2FC08E981B}" dt="2025-06-02T18:36:49.776" v="1732"/>
          <ac:graphicFrameMkLst>
            <pc:docMk/>
            <pc:sldMk cId="2942308583" sldId="282"/>
            <ac:graphicFrameMk id="3" creationId="{9AE321F1-700A-7880-B646-6AE8736EA201}"/>
          </ac:graphicFrameMkLst>
        </pc:graphicFrameChg>
        <pc:graphicFrameChg chg="add mod">
          <ac:chgData name="Petra Kantorová" userId="c75322e93b0a1106" providerId="LiveId" clId="{9527E550-51E6-4B0B-B4C6-1A2FC08E981B}" dt="2025-06-02T18:36:59.438" v="1734"/>
          <ac:graphicFrameMkLst>
            <pc:docMk/>
            <pc:sldMk cId="2942308583" sldId="282"/>
            <ac:graphicFrameMk id="5" creationId="{DCD8E656-D461-8D98-A865-53048A233B35}"/>
          </ac:graphicFrameMkLst>
        </pc:graphicFrameChg>
        <pc:graphicFrameChg chg="add del mod modGraphic">
          <ac:chgData name="Petra Kantorová" userId="c75322e93b0a1106" providerId="LiveId" clId="{9527E550-51E6-4B0B-B4C6-1A2FC08E981B}" dt="2025-06-02T18:37:34.908" v="1738" actId="478"/>
          <ac:graphicFrameMkLst>
            <pc:docMk/>
            <pc:sldMk cId="2942308583" sldId="282"/>
            <ac:graphicFrameMk id="6" creationId="{0C9294AB-E6CF-D1CC-ADF9-FD77C658148A}"/>
          </ac:graphicFrameMkLst>
        </pc:graphicFrameChg>
        <pc:graphicFrameChg chg="add del">
          <ac:chgData name="Petra Kantorová" userId="c75322e93b0a1106" providerId="LiveId" clId="{9527E550-51E6-4B0B-B4C6-1A2FC08E981B}" dt="2025-06-02T19:27:33.828" v="2767" actId="26606"/>
          <ac:graphicFrameMkLst>
            <pc:docMk/>
            <pc:sldMk cId="2942308583" sldId="282"/>
            <ac:graphicFrameMk id="17" creationId="{F41B3909-76F2-F8D1-898B-56C6B2C6D257}"/>
          </ac:graphicFrameMkLst>
        </pc:graphicFrameChg>
        <pc:graphicFrameChg chg="add del">
          <ac:chgData name="Petra Kantorová" userId="c75322e93b0a1106" providerId="LiveId" clId="{9527E550-51E6-4B0B-B4C6-1A2FC08E981B}" dt="2025-06-02T19:27:56.359" v="2769" actId="26606"/>
          <ac:graphicFrameMkLst>
            <pc:docMk/>
            <pc:sldMk cId="2942308583" sldId="282"/>
            <ac:graphicFrameMk id="19" creationId="{4BD91F68-5ADB-9BBC-2D52-CD7E86F83B3E}"/>
          </ac:graphicFrameMkLst>
        </pc:graphicFrameChg>
      </pc:sldChg>
      <pc:sldChg chg="addSp delSp modSp add mod">
        <pc:chgData name="Petra Kantorová" userId="c75322e93b0a1106" providerId="LiveId" clId="{9527E550-51E6-4B0B-B4C6-1A2FC08E981B}" dt="2025-06-03T07:57:20.428" v="3011" actId="1076"/>
        <pc:sldMkLst>
          <pc:docMk/>
          <pc:sldMk cId="1128755502" sldId="283"/>
        </pc:sldMkLst>
        <pc:spChg chg="mod">
          <ac:chgData name="Petra Kantorová" userId="c75322e93b0a1106" providerId="LiveId" clId="{9527E550-51E6-4B0B-B4C6-1A2FC08E981B}" dt="2025-06-03T07:57:20.428" v="3011" actId="1076"/>
          <ac:spMkLst>
            <pc:docMk/>
            <pc:sldMk cId="1128755502" sldId="283"/>
            <ac:spMk id="8" creationId="{FC378ACA-A14D-6892-6219-817B7ACC27F3}"/>
          </ac:spMkLst>
        </pc:spChg>
        <pc:spChg chg="del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11" creationId="{13DD6A38-262C-9DE8-3F63-0C44FD2708D7}"/>
          </ac:spMkLst>
        </pc:spChg>
        <pc:spChg chg="del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13" creationId="{77272C73-A6BA-7E5E-6CC2-E281C555A006}"/>
          </ac:spMkLst>
        </pc:spChg>
        <pc:spChg chg="del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15" creationId="{788608DA-33D1-921F-1E4C-FE7E2721BE28}"/>
          </ac:spMkLst>
        </pc:spChg>
        <pc:spChg chg="add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20" creationId="{09588DA8-065E-4F6F-8EFD-43104AB2E0CF}"/>
          </ac:spMkLst>
        </pc:spChg>
        <pc:spChg chg="add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22" creationId="{C4285719-470E-454C-AF62-8323075F1F5B}"/>
          </ac:spMkLst>
        </pc:spChg>
        <pc:spChg chg="add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24" creationId="{CD9FE4EF-C4D8-49A0-B2FF-81D8DB7D8A24}"/>
          </ac:spMkLst>
        </pc:spChg>
        <pc:spChg chg="add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26" creationId="{4300840D-0A0B-4512-BACA-B439D5B9C57C}"/>
          </ac:spMkLst>
        </pc:spChg>
        <pc:spChg chg="add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30" creationId="{38FAA1A1-D861-433F-88FA-1E9D6FD31D11}"/>
          </ac:spMkLst>
        </pc:spChg>
        <pc:spChg chg="add">
          <ac:chgData name="Petra Kantorová" userId="c75322e93b0a1106" providerId="LiveId" clId="{9527E550-51E6-4B0B-B4C6-1A2FC08E981B}" dt="2025-06-02T19:28:34.009" v="2783" actId="26606"/>
          <ac:spMkLst>
            <pc:docMk/>
            <pc:sldMk cId="1128755502" sldId="283"/>
            <ac:spMk id="32" creationId="{8D71EDA1-87BF-4D5D-AB79-F346FD19278A}"/>
          </ac:spMkLst>
        </pc:spChg>
      </pc:sldChg>
      <pc:sldChg chg="addSp delSp modSp add mod">
        <pc:chgData name="Petra Kantorová" userId="c75322e93b0a1106" providerId="LiveId" clId="{9527E550-51E6-4B0B-B4C6-1A2FC08E981B}" dt="2025-06-02T19:29:09.460" v="2788" actId="26606"/>
        <pc:sldMkLst>
          <pc:docMk/>
          <pc:sldMk cId="1992745359" sldId="284"/>
        </pc:sldMkLst>
        <pc:spChg chg="mod">
          <ac:chgData name="Petra Kantorová" userId="c75322e93b0a1106" providerId="LiveId" clId="{9527E550-51E6-4B0B-B4C6-1A2FC08E981B}" dt="2025-06-02T19:28:57.602" v="2786" actId="26606"/>
          <ac:spMkLst>
            <pc:docMk/>
            <pc:sldMk cId="1992745359" sldId="284"/>
            <ac:spMk id="2" creationId="{7E8E2133-6B79-7B15-B426-DC5DACAC406D}"/>
          </ac:spMkLst>
        </pc:spChg>
        <pc:spChg chg="add">
          <ac:chgData name="Petra Kantorová" userId="c75322e93b0a1106" providerId="LiveId" clId="{9527E550-51E6-4B0B-B4C6-1A2FC08E981B}" dt="2025-06-02T19:01:56.430" v="2039"/>
          <ac:spMkLst>
            <pc:docMk/>
            <pc:sldMk cId="1992745359" sldId="284"/>
            <ac:spMk id="3" creationId="{5F19A366-CB32-231D-275B-3C3135DC9E47}"/>
          </ac:spMkLst>
        </pc:spChg>
        <pc:spChg chg="add del mod">
          <ac:chgData name="Petra Kantorová" userId="c75322e93b0a1106" providerId="LiveId" clId="{9527E550-51E6-4B0B-B4C6-1A2FC08E981B}" dt="2025-06-02T19:06:10.361" v="2076" actId="478"/>
          <ac:spMkLst>
            <pc:docMk/>
            <pc:sldMk cId="1992745359" sldId="284"/>
            <ac:spMk id="5" creationId="{37EE05AC-A4DF-643F-B570-1C3CBD58A8FB}"/>
          </ac:spMkLst>
        </pc:spChg>
        <pc:spChg chg="del mod">
          <ac:chgData name="Petra Kantorová" userId="c75322e93b0a1106" providerId="LiveId" clId="{9527E550-51E6-4B0B-B4C6-1A2FC08E981B}" dt="2025-06-02T19:06:08.413" v="2075" actId="478"/>
          <ac:spMkLst>
            <pc:docMk/>
            <pc:sldMk cId="1992745359" sldId="284"/>
            <ac:spMk id="8" creationId="{96D07BE7-9BE9-CC45-E7EF-8C446012FA19}"/>
          </ac:spMkLst>
        </pc:spChg>
        <pc:spChg chg="del">
          <ac:chgData name="Petra Kantorová" userId="c75322e93b0a1106" providerId="LiveId" clId="{9527E550-51E6-4B0B-B4C6-1A2FC08E981B}" dt="2025-06-02T19:06:27.381" v="2078" actId="26606"/>
          <ac:spMkLst>
            <pc:docMk/>
            <pc:sldMk cId="1992745359" sldId="284"/>
            <ac:spMk id="9" creationId="{C46288EB-5016-3C5E-86DA-C810F3056D90}"/>
          </ac:spMkLst>
        </pc:spChg>
        <pc:spChg chg="del">
          <ac:chgData name="Petra Kantorová" userId="c75322e93b0a1106" providerId="LiveId" clId="{9527E550-51E6-4B0B-B4C6-1A2FC08E981B}" dt="2025-06-02T19:06:27.381" v="2078" actId="26606"/>
          <ac:spMkLst>
            <pc:docMk/>
            <pc:sldMk cId="1992745359" sldId="284"/>
            <ac:spMk id="11" creationId="{27C1388E-77F8-81E0-7C32-69D7854AAEC1}"/>
          </ac:spMkLst>
        </pc:spChg>
        <pc:spChg chg="del">
          <ac:chgData name="Petra Kantorová" userId="c75322e93b0a1106" providerId="LiveId" clId="{9527E550-51E6-4B0B-B4C6-1A2FC08E981B}" dt="2025-06-02T19:06:27.381" v="2078" actId="26606"/>
          <ac:spMkLst>
            <pc:docMk/>
            <pc:sldMk cId="1992745359" sldId="284"/>
            <ac:spMk id="13" creationId="{9324093D-729D-EA9E-F811-14A452DBB9AD}"/>
          </ac:spMkLst>
        </pc:spChg>
        <pc:spChg chg="del">
          <ac:chgData name="Petra Kantorová" userId="c75322e93b0a1106" providerId="LiveId" clId="{9527E550-51E6-4B0B-B4C6-1A2FC08E981B}" dt="2025-06-02T19:06:27.381" v="2078" actId="26606"/>
          <ac:spMkLst>
            <pc:docMk/>
            <pc:sldMk cId="1992745359" sldId="284"/>
            <ac:spMk id="15" creationId="{DCF733C6-2D82-63CB-C67F-5745FE344B93}"/>
          </ac:spMkLst>
        </pc:spChg>
        <pc:spChg chg="add del">
          <ac:chgData name="Petra Kantorová" userId="c75322e93b0a1106" providerId="LiveId" clId="{9527E550-51E6-4B0B-B4C6-1A2FC08E981B}" dt="2025-06-02T19:28:57.602" v="2786" actId="26606"/>
          <ac:spMkLst>
            <pc:docMk/>
            <pc:sldMk cId="1992745359" sldId="284"/>
            <ac:spMk id="20" creationId="{A4AC5506-6312-4701-8D3C-40187889A947}"/>
          </ac:spMkLst>
        </pc:spChg>
        <pc:spChg chg="add del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25" creationId="{A8384FB5-9ADC-4DDC-881B-597D56F5B15D}"/>
          </ac:spMkLst>
        </pc:spChg>
        <pc:spChg chg="add del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27" creationId="{1199E1B1-A8C0-4FE8-A5A8-1CB41D69F857}"/>
          </ac:spMkLst>
        </pc:spChg>
        <pc:spChg chg="add del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29" creationId="{84A8DE83-DE75-4B41-9DB4-A7EC0B0DEC0B}"/>
          </ac:spMkLst>
        </pc:spChg>
        <pc:spChg chg="add del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31" creationId="{A7009A0A-BEF5-4EAC-AF15-E4F9F002E239}"/>
          </ac:spMkLst>
        </pc:spChg>
        <pc:spChg chg="add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36" creationId="{A8384FB5-9ADC-4DDC-881B-597D56F5B15D}"/>
          </ac:spMkLst>
        </pc:spChg>
        <pc:spChg chg="add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38" creationId="{1199E1B1-A8C0-4FE8-A5A8-1CB41D69F857}"/>
          </ac:spMkLst>
        </pc:spChg>
        <pc:spChg chg="add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40" creationId="{84A8DE83-DE75-4B41-9DB4-A7EC0B0DEC0B}"/>
          </ac:spMkLst>
        </pc:spChg>
        <pc:spChg chg="add">
          <ac:chgData name="Petra Kantorová" userId="c75322e93b0a1106" providerId="LiveId" clId="{9527E550-51E6-4B0B-B4C6-1A2FC08E981B}" dt="2025-06-02T19:29:09.460" v="2788" actId="26606"/>
          <ac:spMkLst>
            <pc:docMk/>
            <pc:sldMk cId="1992745359" sldId="284"/>
            <ac:spMk id="42" creationId="{A7009A0A-BEF5-4EAC-AF15-E4F9F002E239}"/>
          </ac:spMkLst>
        </pc:spChg>
        <pc:graphicFrameChg chg="add mod modGraphic">
          <ac:chgData name="Petra Kantorová" userId="c75322e93b0a1106" providerId="LiveId" clId="{9527E550-51E6-4B0B-B4C6-1A2FC08E981B}" dt="2025-06-02T19:29:09.460" v="2788" actId="26606"/>
          <ac:graphicFrameMkLst>
            <pc:docMk/>
            <pc:sldMk cId="1992745359" sldId="284"/>
            <ac:graphicFrameMk id="6" creationId="{C5E5F607-6B71-22B5-CCAE-30AD0AFDAB77}"/>
          </ac:graphicFrameMkLst>
        </pc:graphicFrameChg>
      </pc:sldChg>
      <pc:sldChg chg="addSp delSp modSp add del mod">
        <pc:chgData name="Petra Kantorová" userId="c75322e93b0a1106" providerId="LiveId" clId="{9527E550-51E6-4B0B-B4C6-1A2FC08E981B}" dt="2025-06-02T19:14:58.323" v="2150" actId="47"/>
        <pc:sldMkLst>
          <pc:docMk/>
          <pc:sldMk cId="2309909629" sldId="285"/>
        </pc:sldMkLst>
        <pc:spChg chg="del">
          <ac:chgData name="Petra Kantorová" userId="c75322e93b0a1106" providerId="LiveId" clId="{9527E550-51E6-4B0B-B4C6-1A2FC08E981B}" dt="2025-06-02T19:09:33.913" v="2127" actId="26606"/>
          <ac:spMkLst>
            <pc:docMk/>
            <pc:sldMk cId="2309909629" sldId="285"/>
            <ac:spMk id="20" creationId="{7A53D889-2747-AE8F-DB10-E72D00E16E72}"/>
          </ac:spMkLst>
        </pc:spChg>
        <pc:spChg chg="add">
          <ac:chgData name="Petra Kantorová" userId="c75322e93b0a1106" providerId="LiveId" clId="{9527E550-51E6-4B0B-B4C6-1A2FC08E981B}" dt="2025-06-02T19:09:33.913" v="2127" actId="26606"/>
          <ac:spMkLst>
            <pc:docMk/>
            <pc:sldMk cId="2309909629" sldId="285"/>
            <ac:spMk id="25" creationId="{A4AC5506-6312-4701-8D3C-40187889A947}"/>
          </ac:spMkLst>
        </pc:spChg>
        <pc:graphicFrameChg chg="add mod modGraphic">
          <ac:chgData name="Petra Kantorová" userId="c75322e93b0a1106" providerId="LiveId" clId="{9527E550-51E6-4B0B-B4C6-1A2FC08E981B}" dt="2025-06-02T19:09:33.913" v="2127" actId="26606"/>
          <ac:graphicFrameMkLst>
            <pc:docMk/>
            <pc:sldMk cId="2309909629" sldId="285"/>
            <ac:graphicFrameMk id="3" creationId="{7DC84AEA-3AD0-4379-A035-B384D1AACD6F}"/>
          </ac:graphicFrameMkLst>
        </pc:graphicFrameChg>
        <pc:graphicFrameChg chg="del">
          <ac:chgData name="Petra Kantorová" userId="c75322e93b0a1106" providerId="LiveId" clId="{9527E550-51E6-4B0B-B4C6-1A2FC08E981B}" dt="2025-06-02T19:09:16.704" v="2123" actId="478"/>
          <ac:graphicFrameMkLst>
            <pc:docMk/>
            <pc:sldMk cId="2309909629" sldId="285"/>
            <ac:graphicFrameMk id="6" creationId="{7CD37BF8-BD11-6AFA-F56A-FB5045E51290}"/>
          </ac:graphicFrameMkLst>
        </pc:graphicFrameChg>
      </pc:sldChg>
      <pc:sldChg chg="addSp delSp modSp add del mod">
        <pc:chgData name="Petra Kantorová" userId="c75322e93b0a1106" providerId="LiveId" clId="{9527E550-51E6-4B0B-B4C6-1A2FC08E981B}" dt="2025-06-02T19:14:59.685" v="2151" actId="47"/>
        <pc:sldMkLst>
          <pc:docMk/>
          <pc:sldMk cId="1503347171" sldId="286"/>
        </pc:sldMkLst>
        <pc:spChg chg="del">
          <ac:chgData name="Petra Kantorová" userId="c75322e93b0a1106" providerId="LiveId" clId="{9527E550-51E6-4B0B-B4C6-1A2FC08E981B}" dt="2025-06-02T19:13:02.387" v="2139" actId="26606"/>
          <ac:spMkLst>
            <pc:docMk/>
            <pc:sldMk cId="1503347171" sldId="286"/>
            <ac:spMk id="25" creationId="{5EFE1E09-A078-B62E-A52E-3323A9AA5FB0}"/>
          </ac:spMkLst>
        </pc:spChg>
        <pc:spChg chg="add">
          <ac:chgData name="Petra Kantorová" userId="c75322e93b0a1106" providerId="LiveId" clId="{9527E550-51E6-4B0B-B4C6-1A2FC08E981B}" dt="2025-06-02T19:13:02.387" v="2139" actId="26606"/>
          <ac:spMkLst>
            <pc:docMk/>
            <pc:sldMk cId="1503347171" sldId="286"/>
            <ac:spMk id="30" creationId="{A4AC5506-6312-4701-8D3C-40187889A947}"/>
          </ac:spMkLst>
        </pc:spChg>
        <pc:graphicFrameChg chg="del">
          <ac:chgData name="Petra Kantorová" userId="c75322e93b0a1106" providerId="LiveId" clId="{9527E550-51E6-4B0B-B4C6-1A2FC08E981B}" dt="2025-06-02T19:10:55.980" v="2129" actId="478"/>
          <ac:graphicFrameMkLst>
            <pc:docMk/>
            <pc:sldMk cId="1503347171" sldId="286"/>
            <ac:graphicFrameMk id="3" creationId="{C117EAC6-CFDC-16C0-A79B-0F9126D1AB97}"/>
          </ac:graphicFrameMkLst>
        </pc:graphicFrameChg>
        <pc:graphicFrameChg chg="add mod modGraphic">
          <ac:chgData name="Petra Kantorová" userId="c75322e93b0a1106" providerId="LiveId" clId="{9527E550-51E6-4B0B-B4C6-1A2FC08E981B}" dt="2025-06-02T19:13:02.387" v="2139" actId="26606"/>
          <ac:graphicFrameMkLst>
            <pc:docMk/>
            <pc:sldMk cId="1503347171" sldId="286"/>
            <ac:graphicFrameMk id="4" creationId="{507357D7-56F7-26D9-AD4D-BCB9BA7D05BC}"/>
          </ac:graphicFrameMkLst>
        </pc:graphicFrameChg>
      </pc:sldChg>
      <pc:sldChg chg="addSp delSp modSp add mod">
        <pc:chgData name="Petra Kantorová" userId="c75322e93b0a1106" providerId="LiveId" clId="{9527E550-51E6-4B0B-B4C6-1A2FC08E981B}" dt="2025-06-02T19:30:43.412" v="2800" actId="1076"/>
        <pc:sldMkLst>
          <pc:docMk/>
          <pc:sldMk cId="3322092541" sldId="287"/>
        </pc:sldMkLst>
        <pc:spChg chg="mod">
          <ac:chgData name="Petra Kantorová" userId="c75322e93b0a1106" providerId="LiveId" clId="{9527E550-51E6-4B0B-B4C6-1A2FC08E981B}" dt="2025-06-02T19:30:36.389" v="2797" actId="26606"/>
          <ac:spMkLst>
            <pc:docMk/>
            <pc:sldMk cId="3322092541" sldId="287"/>
            <ac:spMk id="2" creationId="{C2BBCF96-7817-2175-CBE0-20E67F5FE125}"/>
          </ac:spMkLst>
        </pc:spChg>
        <pc:spChg chg="del">
          <ac:chgData name="Petra Kantorová" userId="c75322e93b0a1106" providerId="LiveId" clId="{9527E550-51E6-4B0B-B4C6-1A2FC08E981B}" dt="2025-06-02T19:13:32.887" v="2143" actId="26606"/>
          <ac:spMkLst>
            <pc:docMk/>
            <pc:sldMk cId="3322092541" sldId="287"/>
            <ac:spMk id="30" creationId="{3286D110-5391-2C99-0676-40FE4BFDC39D}"/>
          </ac:spMkLst>
        </pc:spChg>
        <pc:spChg chg="add del">
          <ac:chgData name="Petra Kantorová" userId="c75322e93b0a1106" providerId="LiveId" clId="{9527E550-51E6-4B0B-B4C6-1A2FC08E981B}" dt="2025-06-02T19:30:36.389" v="2797" actId="26606"/>
          <ac:spMkLst>
            <pc:docMk/>
            <pc:sldMk cId="3322092541" sldId="287"/>
            <ac:spMk id="35" creationId="{A4AC5506-6312-4701-8D3C-40187889A947}"/>
          </ac:spMkLst>
        </pc:spChg>
        <pc:spChg chg="add">
          <ac:chgData name="Petra Kantorová" userId="c75322e93b0a1106" providerId="LiveId" clId="{9527E550-51E6-4B0B-B4C6-1A2FC08E981B}" dt="2025-06-02T19:30:36.389" v="2797" actId="26606"/>
          <ac:spMkLst>
            <pc:docMk/>
            <pc:sldMk cId="3322092541" sldId="287"/>
            <ac:spMk id="40" creationId="{A8384FB5-9ADC-4DDC-881B-597D56F5B15D}"/>
          </ac:spMkLst>
        </pc:spChg>
        <pc:spChg chg="add">
          <ac:chgData name="Petra Kantorová" userId="c75322e93b0a1106" providerId="LiveId" clId="{9527E550-51E6-4B0B-B4C6-1A2FC08E981B}" dt="2025-06-02T19:30:36.389" v="2797" actId="26606"/>
          <ac:spMkLst>
            <pc:docMk/>
            <pc:sldMk cId="3322092541" sldId="287"/>
            <ac:spMk id="42" creationId="{1199E1B1-A8C0-4FE8-A5A8-1CB41D69F857}"/>
          </ac:spMkLst>
        </pc:spChg>
        <pc:spChg chg="add">
          <ac:chgData name="Petra Kantorová" userId="c75322e93b0a1106" providerId="LiveId" clId="{9527E550-51E6-4B0B-B4C6-1A2FC08E981B}" dt="2025-06-02T19:30:36.389" v="2797" actId="26606"/>
          <ac:spMkLst>
            <pc:docMk/>
            <pc:sldMk cId="3322092541" sldId="287"/>
            <ac:spMk id="44" creationId="{84A8DE83-DE75-4B41-9DB4-A7EC0B0DEC0B}"/>
          </ac:spMkLst>
        </pc:spChg>
        <pc:spChg chg="add">
          <ac:chgData name="Petra Kantorová" userId="c75322e93b0a1106" providerId="LiveId" clId="{9527E550-51E6-4B0B-B4C6-1A2FC08E981B}" dt="2025-06-02T19:30:36.389" v="2797" actId="26606"/>
          <ac:spMkLst>
            <pc:docMk/>
            <pc:sldMk cId="3322092541" sldId="287"/>
            <ac:spMk id="46" creationId="{A7009A0A-BEF5-4EAC-AF15-E4F9F002E239}"/>
          </ac:spMkLst>
        </pc:spChg>
        <pc:graphicFrameChg chg="add mod modGraphic">
          <ac:chgData name="Petra Kantorová" userId="c75322e93b0a1106" providerId="LiveId" clId="{9527E550-51E6-4B0B-B4C6-1A2FC08E981B}" dt="2025-06-02T19:30:43.412" v="2800" actId="1076"/>
          <ac:graphicFrameMkLst>
            <pc:docMk/>
            <pc:sldMk cId="3322092541" sldId="287"/>
            <ac:graphicFrameMk id="3" creationId="{E1B4D3AC-CA4A-09BB-B6B2-7F6448A1FEA8}"/>
          </ac:graphicFrameMkLst>
        </pc:graphicFrameChg>
        <pc:graphicFrameChg chg="del">
          <ac:chgData name="Petra Kantorová" userId="c75322e93b0a1106" providerId="LiveId" clId="{9527E550-51E6-4B0B-B4C6-1A2FC08E981B}" dt="2025-06-02T19:13:09.455" v="2141" actId="478"/>
          <ac:graphicFrameMkLst>
            <pc:docMk/>
            <pc:sldMk cId="3322092541" sldId="287"/>
            <ac:graphicFrameMk id="4" creationId="{BE7F8FF5-B3F9-10AB-4C6B-DCB31A2A5D23}"/>
          </ac:graphicFrameMkLst>
        </pc:graphicFrameChg>
      </pc:sldChg>
      <pc:sldChg chg="addSp delSp modSp add mod">
        <pc:chgData name="Petra Kantorová" userId="c75322e93b0a1106" providerId="LiveId" clId="{9527E550-51E6-4B0B-B4C6-1A2FC08E981B}" dt="2025-06-02T19:32:29.892" v="2808" actId="20577"/>
        <pc:sldMkLst>
          <pc:docMk/>
          <pc:sldMk cId="1791958379" sldId="288"/>
        </pc:sldMkLst>
        <pc:spChg chg="mod">
          <ac:chgData name="Petra Kantorová" userId="c75322e93b0a1106" providerId="LiveId" clId="{9527E550-51E6-4B0B-B4C6-1A2FC08E981B}" dt="2025-06-02T19:31:37.523" v="2801" actId="26606"/>
          <ac:spMkLst>
            <pc:docMk/>
            <pc:sldMk cId="1791958379" sldId="288"/>
            <ac:spMk id="2" creationId="{22954B47-F47D-47CF-546B-FF41E68C438A}"/>
          </ac:spMkLst>
        </pc:spChg>
        <pc:spChg chg="add del">
          <ac:chgData name="Petra Kantorová" userId="c75322e93b0a1106" providerId="LiveId" clId="{9527E550-51E6-4B0B-B4C6-1A2FC08E981B}" dt="2025-06-02T19:15:25.605" v="2159" actId="26606"/>
          <ac:spMkLst>
            <pc:docMk/>
            <pc:sldMk cId="1791958379" sldId="288"/>
            <ac:spMk id="35" creationId="{A2BD23EF-835E-9715-4FE5-BF12E965036A}"/>
          </ac:spMkLst>
        </pc:spChg>
        <pc:spChg chg="add del">
          <ac:chgData name="Petra Kantorová" userId="c75322e93b0a1106" providerId="LiveId" clId="{9527E550-51E6-4B0B-B4C6-1A2FC08E981B}" dt="2025-06-02T19:15:19.167" v="2154" actId="26606"/>
          <ac:spMkLst>
            <pc:docMk/>
            <pc:sldMk cId="1791958379" sldId="288"/>
            <ac:spMk id="40" creationId="{A4AC5506-6312-4701-8D3C-40187889A947}"/>
          </ac:spMkLst>
        </pc:spChg>
        <pc:spChg chg="add del">
          <ac:chgData name="Petra Kantorová" userId="c75322e93b0a1106" providerId="LiveId" clId="{9527E550-51E6-4B0B-B4C6-1A2FC08E981B}" dt="2025-06-02T19:15:22.416" v="2156" actId="26606"/>
          <ac:spMkLst>
            <pc:docMk/>
            <pc:sldMk cId="1791958379" sldId="288"/>
            <ac:spMk id="42" creationId="{1199E1B1-A8C0-4FE8-A5A8-1CB41D69F857}"/>
          </ac:spMkLst>
        </pc:spChg>
        <pc:spChg chg="add del">
          <ac:chgData name="Petra Kantorová" userId="c75322e93b0a1106" providerId="LiveId" clId="{9527E550-51E6-4B0B-B4C6-1A2FC08E981B}" dt="2025-06-02T19:15:22.416" v="2156" actId="26606"/>
          <ac:spMkLst>
            <pc:docMk/>
            <pc:sldMk cId="1791958379" sldId="288"/>
            <ac:spMk id="43" creationId="{A8384FB5-9ADC-4DDC-881B-597D56F5B15D}"/>
          </ac:spMkLst>
        </pc:spChg>
        <pc:spChg chg="add del">
          <ac:chgData name="Petra Kantorová" userId="c75322e93b0a1106" providerId="LiveId" clId="{9527E550-51E6-4B0B-B4C6-1A2FC08E981B}" dt="2025-06-02T19:15:22.416" v="2156" actId="26606"/>
          <ac:spMkLst>
            <pc:docMk/>
            <pc:sldMk cId="1791958379" sldId="288"/>
            <ac:spMk id="44" creationId="{84A8DE83-DE75-4B41-9DB4-A7EC0B0DEC0B}"/>
          </ac:spMkLst>
        </pc:spChg>
        <pc:spChg chg="add del">
          <ac:chgData name="Petra Kantorová" userId="c75322e93b0a1106" providerId="LiveId" clId="{9527E550-51E6-4B0B-B4C6-1A2FC08E981B}" dt="2025-06-02T19:15:22.416" v="2156" actId="26606"/>
          <ac:spMkLst>
            <pc:docMk/>
            <pc:sldMk cId="1791958379" sldId="288"/>
            <ac:spMk id="46" creationId="{A7009A0A-BEF5-4EAC-AF15-E4F9F002E239}"/>
          </ac:spMkLst>
        </pc:spChg>
        <pc:spChg chg="add del">
          <ac:chgData name="Petra Kantorová" userId="c75322e93b0a1106" providerId="LiveId" clId="{9527E550-51E6-4B0B-B4C6-1A2FC08E981B}" dt="2025-06-02T19:15:25.411" v="2158" actId="26606"/>
          <ac:spMkLst>
            <pc:docMk/>
            <pc:sldMk cId="1791958379" sldId="288"/>
            <ac:spMk id="48" creationId="{A4AC5506-6312-4701-8D3C-40187889A947}"/>
          </ac:spMkLst>
        </pc:spChg>
        <pc:spChg chg="add del">
          <ac:chgData name="Petra Kantorová" userId="c75322e93b0a1106" providerId="LiveId" clId="{9527E550-51E6-4B0B-B4C6-1A2FC08E981B}" dt="2025-06-02T19:31:37.523" v="2801" actId="26606"/>
          <ac:spMkLst>
            <pc:docMk/>
            <pc:sldMk cId="1791958379" sldId="288"/>
            <ac:spMk id="50" creationId="{A4AC5506-6312-4701-8D3C-40187889A947}"/>
          </ac:spMkLst>
        </pc:spChg>
        <pc:spChg chg="add">
          <ac:chgData name="Petra Kantorová" userId="c75322e93b0a1106" providerId="LiveId" clId="{9527E550-51E6-4B0B-B4C6-1A2FC08E981B}" dt="2025-06-02T19:31:37.523" v="2801" actId="26606"/>
          <ac:spMkLst>
            <pc:docMk/>
            <pc:sldMk cId="1791958379" sldId="288"/>
            <ac:spMk id="55" creationId="{A8384FB5-9ADC-4DDC-881B-597D56F5B15D}"/>
          </ac:spMkLst>
        </pc:spChg>
        <pc:spChg chg="add">
          <ac:chgData name="Petra Kantorová" userId="c75322e93b0a1106" providerId="LiveId" clId="{9527E550-51E6-4B0B-B4C6-1A2FC08E981B}" dt="2025-06-02T19:31:37.523" v="2801" actId="26606"/>
          <ac:spMkLst>
            <pc:docMk/>
            <pc:sldMk cId="1791958379" sldId="288"/>
            <ac:spMk id="57" creationId="{1199E1B1-A8C0-4FE8-A5A8-1CB41D69F857}"/>
          </ac:spMkLst>
        </pc:spChg>
        <pc:spChg chg="add">
          <ac:chgData name="Petra Kantorová" userId="c75322e93b0a1106" providerId="LiveId" clId="{9527E550-51E6-4B0B-B4C6-1A2FC08E981B}" dt="2025-06-02T19:31:37.523" v="2801" actId="26606"/>
          <ac:spMkLst>
            <pc:docMk/>
            <pc:sldMk cId="1791958379" sldId="288"/>
            <ac:spMk id="59" creationId="{84A8DE83-DE75-4B41-9DB4-A7EC0B0DEC0B}"/>
          </ac:spMkLst>
        </pc:spChg>
        <pc:spChg chg="add">
          <ac:chgData name="Petra Kantorová" userId="c75322e93b0a1106" providerId="LiveId" clId="{9527E550-51E6-4B0B-B4C6-1A2FC08E981B}" dt="2025-06-02T19:31:37.523" v="2801" actId="26606"/>
          <ac:spMkLst>
            <pc:docMk/>
            <pc:sldMk cId="1791958379" sldId="288"/>
            <ac:spMk id="61" creationId="{A7009A0A-BEF5-4EAC-AF15-E4F9F002E239}"/>
          </ac:spMkLst>
        </pc:spChg>
        <pc:graphicFrameChg chg="del">
          <ac:chgData name="Petra Kantorová" userId="c75322e93b0a1106" providerId="LiveId" clId="{9527E550-51E6-4B0B-B4C6-1A2FC08E981B}" dt="2025-06-02T19:13:46.853" v="2145" actId="478"/>
          <ac:graphicFrameMkLst>
            <pc:docMk/>
            <pc:sldMk cId="1791958379" sldId="288"/>
            <ac:graphicFrameMk id="3" creationId="{9CBEE18C-B9C5-61DB-763F-714914D06D0C}"/>
          </ac:graphicFrameMkLst>
        </pc:graphicFrameChg>
        <pc:graphicFrameChg chg="add mod modGraphic">
          <ac:chgData name="Petra Kantorová" userId="c75322e93b0a1106" providerId="LiveId" clId="{9527E550-51E6-4B0B-B4C6-1A2FC08E981B}" dt="2025-06-02T19:32:29.892" v="2808" actId="20577"/>
          <ac:graphicFrameMkLst>
            <pc:docMk/>
            <pc:sldMk cId="1791958379" sldId="288"/>
            <ac:graphicFrameMk id="4" creationId="{E2D283F4-7C8E-1A88-69BF-6E7F63CEC761}"/>
          </ac:graphicFrameMkLst>
        </pc:graphicFrameChg>
      </pc:sldChg>
      <pc:sldChg chg="addSp delSp modSp add mod">
        <pc:chgData name="Petra Kantorová" userId="c75322e93b0a1106" providerId="LiveId" clId="{9527E550-51E6-4B0B-B4C6-1A2FC08E981B}" dt="2025-06-02T19:30:30.302" v="2796" actId="26606"/>
        <pc:sldMkLst>
          <pc:docMk/>
          <pc:sldMk cId="3697305155" sldId="289"/>
        </pc:sldMkLst>
        <pc:spChg chg="mod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2" creationId="{DC922344-C815-56BE-A452-D0EC829BCB16}"/>
          </ac:spMkLst>
        </pc:spChg>
        <pc:spChg chg="del">
          <ac:chgData name="Petra Kantorová" userId="c75322e93b0a1106" providerId="LiveId" clId="{9527E550-51E6-4B0B-B4C6-1A2FC08E981B}" dt="2025-06-02T19:14:50.917" v="2149" actId="26606"/>
          <ac:spMkLst>
            <pc:docMk/>
            <pc:sldMk cId="3697305155" sldId="289"/>
            <ac:spMk id="30" creationId="{340877B8-2B61-8939-4608-578E1C6FED28}"/>
          </ac:spMkLst>
        </pc:spChg>
        <pc:spChg chg="add del">
          <ac:chgData name="Petra Kantorová" userId="c75322e93b0a1106" providerId="LiveId" clId="{9527E550-51E6-4B0B-B4C6-1A2FC08E981B}" dt="2025-06-02T19:29:28.355" v="2789" actId="26606"/>
          <ac:spMkLst>
            <pc:docMk/>
            <pc:sldMk cId="3697305155" sldId="289"/>
            <ac:spMk id="35" creationId="{A4AC5506-6312-4701-8D3C-40187889A947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40" creationId="{A8384FB5-9ADC-4DDC-881B-597D56F5B15D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42" creationId="{1199E1B1-A8C0-4FE8-A5A8-1CB41D69F857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44" creationId="{84A8DE83-DE75-4B41-9DB4-A7EC0B0DEC0B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46" creationId="{A7009A0A-BEF5-4EAC-AF15-E4F9F002E239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51" creationId="{A8384FB5-9ADC-4DDC-881B-597D56F5B15D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53" creationId="{91E5A9A7-95C6-4F4F-B00E-C82E07FE62EF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55" creationId="{D07DD2DE-F619-49DD-B5E7-03A290FF4ED1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57" creationId="{85149191-5F60-4A28-AAFF-039F96B0F3EC}"/>
          </ac:spMkLst>
        </pc:spChg>
        <pc:spChg chg="add del">
          <ac:chgData name="Petra Kantorová" userId="c75322e93b0a1106" providerId="LiveId" clId="{9527E550-51E6-4B0B-B4C6-1A2FC08E981B}" dt="2025-06-02T19:30:30.302" v="2796" actId="26606"/>
          <ac:spMkLst>
            <pc:docMk/>
            <pc:sldMk cId="3697305155" sldId="289"/>
            <ac:spMk id="59" creationId="{F8260ED5-17F7-4158-B241-D51DD4CF1B7E}"/>
          </ac:spMkLst>
        </pc:spChg>
        <pc:graphicFrameChg chg="add mod modGraphic">
          <ac:chgData name="Petra Kantorová" userId="c75322e93b0a1106" providerId="LiveId" clId="{9527E550-51E6-4B0B-B4C6-1A2FC08E981B}" dt="2025-06-02T19:30:01.105" v="2794" actId="1076"/>
          <ac:graphicFrameMkLst>
            <pc:docMk/>
            <pc:sldMk cId="3697305155" sldId="289"/>
            <ac:graphicFrameMk id="3" creationId="{C2407814-CA18-D79E-76A6-692E938C1B0F}"/>
          </ac:graphicFrameMkLst>
        </pc:graphicFrameChg>
        <pc:graphicFrameChg chg="del">
          <ac:chgData name="Petra Kantorová" userId="c75322e93b0a1106" providerId="LiveId" clId="{9527E550-51E6-4B0B-B4C6-1A2FC08E981B}" dt="2025-06-02T19:14:41.817" v="2147" actId="478"/>
          <ac:graphicFrameMkLst>
            <pc:docMk/>
            <pc:sldMk cId="3697305155" sldId="289"/>
            <ac:graphicFrameMk id="4" creationId="{C584EA37-C3E6-D383-3279-8506EB6DBC5A}"/>
          </ac:graphicFrameMkLst>
        </pc:graphicFrameChg>
      </pc:sldChg>
      <pc:sldChg chg="addSp delSp modSp new mod setBg">
        <pc:chgData name="Petra Kantorová" userId="c75322e93b0a1106" providerId="LiveId" clId="{9527E550-51E6-4B0B-B4C6-1A2FC08E981B}" dt="2025-06-03T08:48:36.565" v="3143"/>
        <pc:sldMkLst>
          <pc:docMk/>
          <pc:sldMk cId="2340475002" sldId="290"/>
        </pc:sldMkLst>
        <pc:spChg chg="mod">
          <ac:chgData name="Petra Kantorová" userId="c75322e93b0a1106" providerId="LiveId" clId="{9527E550-51E6-4B0B-B4C6-1A2FC08E981B}" dt="2025-06-02T19:33:31.050" v="2816" actId="26606"/>
          <ac:spMkLst>
            <pc:docMk/>
            <pc:sldMk cId="2340475002" sldId="290"/>
            <ac:spMk id="2" creationId="{11E9CD6B-7A4B-E1E3-0C8B-83FD6DDFF71E}"/>
          </ac:spMkLst>
        </pc:spChg>
        <pc:spChg chg="add del mod">
          <ac:chgData name="Petra Kantorová" userId="c75322e93b0a1106" providerId="LiveId" clId="{9527E550-51E6-4B0B-B4C6-1A2FC08E981B}" dt="2025-06-02T19:33:31.050" v="2816" actId="26606"/>
          <ac:spMkLst>
            <pc:docMk/>
            <pc:sldMk cId="2340475002" sldId="290"/>
            <ac:spMk id="3" creationId="{7CDABE6E-CA58-6B75-3D8F-C4995FF05C69}"/>
          </ac:spMkLst>
        </pc:spChg>
        <pc:spChg chg="add">
          <ac:chgData name="Petra Kantorová" userId="c75322e93b0a1106" providerId="LiveId" clId="{9527E550-51E6-4B0B-B4C6-1A2FC08E981B}" dt="2025-06-02T19:33:31.050" v="2816" actId="26606"/>
          <ac:spMkLst>
            <pc:docMk/>
            <pc:sldMk cId="2340475002" sldId="290"/>
            <ac:spMk id="8" creationId="{1B15ED52-F352-441B-82BF-E0EA34836D08}"/>
          </ac:spMkLst>
        </pc:spChg>
        <pc:spChg chg="add del">
          <ac:chgData name="Petra Kantorová" userId="c75322e93b0a1106" providerId="LiveId" clId="{9527E550-51E6-4B0B-B4C6-1A2FC08E981B}" dt="2025-06-02T19:33:27.462" v="2813" actId="26606"/>
          <ac:spMkLst>
            <pc:docMk/>
            <pc:sldMk cId="2340475002" sldId="290"/>
            <ac:spMk id="9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10" creationId="{3B2E3793-BFE6-45A2-9B7B-E18844431C99}"/>
          </ac:spMkLst>
        </pc:spChg>
        <pc:spChg chg="add del">
          <ac:chgData name="Petra Kantorová" userId="c75322e93b0a1106" providerId="LiveId" clId="{9527E550-51E6-4B0B-B4C6-1A2FC08E981B}" dt="2025-06-02T19:33:27.462" v="2813" actId="26606"/>
          <ac:spMkLst>
            <pc:docMk/>
            <pc:sldMk cId="2340475002" sldId="290"/>
            <ac:spMk id="11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12" creationId="{BC4C4868-CB8F-4AF9-9CDB-8108F2C19B67}"/>
          </ac:spMkLst>
        </pc:spChg>
        <pc:spChg chg="add del">
          <ac:chgData name="Petra Kantorová" userId="c75322e93b0a1106" providerId="LiveId" clId="{9527E550-51E6-4B0B-B4C6-1A2FC08E981B}" dt="2025-06-02T19:33:27.462" v="2813" actId="26606"/>
          <ac:spMkLst>
            <pc:docMk/>
            <pc:sldMk cId="2340475002" sldId="290"/>
            <ac:spMk id="13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14" creationId="{375E0459-6403-40CD-989D-56A4407CA12E}"/>
          </ac:spMkLst>
        </pc:spChg>
        <pc:spChg chg="add del">
          <ac:chgData name="Petra Kantorová" userId="c75322e93b0a1106" providerId="LiveId" clId="{9527E550-51E6-4B0B-B4C6-1A2FC08E981B}" dt="2025-06-02T19:33:27.462" v="2813" actId="26606"/>
          <ac:spMkLst>
            <pc:docMk/>
            <pc:sldMk cId="2340475002" sldId="290"/>
            <ac:spMk id="15" creationId="{063BBA22-50EA-4C4D-BE05-F1CE4E63AA56}"/>
          </ac:spMkLst>
        </pc:spChg>
        <pc:spChg chg="add del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16" creationId="{53E5B1A8-3AC9-4BD1-9BBC-78CA94F2D1BA}"/>
          </ac:spMkLst>
        </pc:spChg>
        <pc:spChg chg="add del">
          <ac:chgData name="Petra Kantorová" userId="c75322e93b0a1106" providerId="LiveId" clId="{9527E550-51E6-4B0B-B4C6-1A2FC08E981B}" dt="2025-06-02T19:33:31.030" v="2815" actId="26606"/>
          <ac:spMkLst>
            <pc:docMk/>
            <pc:sldMk cId="2340475002" sldId="290"/>
            <ac:spMk id="17" creationId="{BACC6370-2D7E-4714-9D71-7542949D7D5D}"/>
          </ac:spMkLst>
        </pc:spChg>
        <pc:spChg chg="add del">
          <ac:chgData name="Petra Kantorová" userId="c75322e93b0a1106" providerId="LiveId" clId="{9527E550-51E6-4B0B-B4C6-1A2FC08E981B}" dt="2025-06-02T19:33:31.030" v="2815" actId="26606"/>
          <ac:spMkLst>
            <pc:docMk/>
            <pc:sldMk cId="2340475002" sldId="290"/>
            <ac:spMk id="18" creationId="{F68B3F68-107C-434F-AA38-110D5EA91B85}"/>
          </ac:spMkLst>
        </pc:spChg>
        <pc:spChg chg="add del">
          <ac:chgData name="Petra Kantorová" userId="c75322e93b0a1106" providerId="LiveId" clId="{9527E550-51E6-4B0B-B4C6-1A2FC08E981B}" dt="2025-06-02T19:33:31.030" v="2815" actId="26606"/>
          <ac:spMkLst>
            <pc:docMk/>
            <pc:sldMk cId="2340475002" sldId="290"/>
            <ac:spMk id="19" creationId="{AAD0DBB9-1A4B-4391-81D4-CB19F9AB918A}"/>
          </ac:spMkLst>
        </pc:spChg>
        <pc:spChg chg="add del">
          <ac:chgData name="Petra Kantorová" userId="c75322e93b0a1106" providerId="LiveId" clId="{9527E550-51E6-4B0B-B4C6-1A2FC08E981B}" dt="2025-06-02T19:33:31.030" v="2815" actId="26606"/>
          <ac:spMkLst>
            <pc:docMk/>
            <pc:sldMk cId="2340475002" sldId="290"/>
            <ac:spMk id="20" creationId="{063BBA22-50EA-4C4D-BE05-F1CE4E63AA56}"/>
          </ac:spMkLst>
        </pc:spChg>
        <pc:spChg chg="add del mod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23" creationId="{7CDABE6E-CA58-6B75-3D8F-C4995FF05C69}"/>
          </ac:spMkLst>
        </pc:spChg>
        <pc:spChg chg="add del">
          <ac:chgData name="Petra Kantorová" userId="c75322e93b0a1106" providerId="LiveId" clId="{9527E550-51E6-4B0B-B4C6-1A2FC08E981B}" dt="2025-06-03T08:48:08.772" v="3138" actId="26606"/>
          <ac:spMkLst>
            <pc:docMk/>
            <pc:sldMk cId="2340475002" sldId="290"/>
            <ac:spMk id="28" creationId="{1B15ED52-F352-441B-82BF-E0EA34836D08}"/>
          </ac:spMkLst>
        </pc:spChg>
        <pc:spChg chg="add del">
          <ac:chgData name="Petra Kantorová" userId="c75322e93b0a1106" providerId="LiveId" clId="{9527E550-51E6-4B0B-B4C6-1A2FC08E981B}" dt="2025-06-03T08:48:08.772" v="3138" actId="26606"/>
          <ac:spMkLst>
            <pc:docMk/>
            <pc:sldMk cId="2340475002" sldId="290"/>
            <ac:spMk id="30" creationId="{3B2E3793-BFE6-45A2-9B7B-E18844431C99}"/>
          </ac:spMkLst>
        </pc:spChg>
        <pc:spChg chg="add del">
          <ac:chgData name="Petra Kantorová" userId="c75322e93b0a1106" providerId="LiveId" clId="{9527E550-51E6-4B0B-B4C6-1A2FC08E981B}" dt="2025-06-03T08:48:08.772" v="3138" actId="26606"/>
          <ac:spMkLst>
            <pc:docMk/>
            <pc:sldMk cId="2340475002" sldId="290"/>
            <ac:spMk id="32" creationId="{BC4C4868-CB8F-4AF9-9CDB-8108F2C19B67}"/>
          </ac:spMkLst>
        </pc:spChg>
        <pc:spChg chg="add del">
          <ac:chgData name="Petra Kantorová" userId="c75322e93b0a1106" providerId="LiveId" clId="{9527E550-51E6-4B0B-B4C6-1A2FC08E981B}" dt="2025-06-03T08:48:08.772" v="3138" actId="26606"/>
          <ac:spMkLst>
            <pc:docMk/>
            <pc:sldMk cId="2340475002" sldId="290"/>
            <ac:spMk id="34" creationId="{375E0459-6403-40CD-989D-56A4407CA12E}"/>
          </ac:spMkLst>
        </pc:spChg>
        <pc:spChg chg="add del">
          <ac:chgData name="Petra Kantorová" userId="c75322e93b0a1106" providerId="LiveId" clId="{9527E550-51E6-4B0B-B4C6-1A2FC08E981B}" dt="2025-06-03T08:48:08.772" v="3138" actId="26606"/>
          <ac:spMkLst>
            <pc:docMk/>
            <pc:sldMk cId="2340475002" sldId="290"/>
            <ac:spMk id="36" creationId="{53E5B1A8-3AC9-4BD1-9BBC-78CA94F2D1BA}"/>
          </ac:spMkLst>
        </pc:spChg>
        <pc:spChg chg="add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38" creationId="{1B15ED52-F352-441B-82BF-E0EA34836D08}"/>
          </ac:spMkLst>
        </pc:spChg>
        <pc:spChg chg="add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39" creationId="{3B2E3793-BFE6-45A2-9B7B-E18844431C99}"/>
          </ac:spMkLst>
        </pc:spChg>
        <pc:spChg chg="add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40" creationId="{BC4C4868-CB8F-4AF9-9CDB-8108F2C19B67}"/>
          </ac:spMkLst>
        </pc:spChg>
        <pc:spChg chg="add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41" creationId="{375E0459-6403-40CD-989D-56A4407CA12E}"/>
          </ac:spMkLst>
        </pc:spChg>
        <pc:spChg chg="add">
          <ac:chgData name="Petra Kantorová" userId="c75322e93b0a1106" providerId="LiveId" clId="{9527E550-51E6-4B0B-B4C6-1A2FC08E981B}" dt="2025-06-03T08:48:08.832" v="3139" actId="26606"/>
          <ac:spMkLst>
            <pc:docMk/>
            <pc:sldMk cId="2340475002" sldId="290"/>
            <ac:spMk id="42" creationId="{53E5B1A8-3AC9-4BD1-9BBC-78CA94F2D1BA}"/>
          </ac:spMkLst>
        </pc:spChg>
        <pc:graphicFrameChg chg="add del">
          <ac:chgData name="Petra Kantorová" userId="c75322e93b0a1106" providerId="LiveId" clId="{9527E550-51E6-4B0B-B4C6-1A2FC08E981B}" dt="2025-06-02T19:33:27.462" v="2813" actId="26606"/>
          <ac:graphicFrameMkLst>
            <pc:docMk/>
            <pc:sldMk cId="2340475002" sldId="290"/>
            <ac:graphicFrameMk id="5" creationId="{A94E7777-FEEE-0399-D516-743229EF6784}"/>
          </ac:graphicFrameMkLst>
        </pc:graphicFrameChg>
        <pc:graphicFrameChg chg="add del">
          <ac:chgData name="Petra Kantorová" userId="c75322e93b0a1106" providerId="LiveId" clId="{9527E550-51E6-4B0B-B4C6-1A2FC08E981B}" dt="2025-06-02T19:33:31.030" v="2815" actId="26606"/>
          <ac:graphicFrameMkLst>
            <pc:docMk/>
            <pc:sldMk cId="2340475002" sldId="290"/>
            <ac:graphicFrameMk id="21" creationId="{ACD460CE-7713-BD45-B738-DF9CDA2DF737}"/>
          </ac:graphicFrameMkLst>
        </pc:graphicFrameChg>
        <pc:graphicFrameChg chg="mod">
          <ac:chgData name="Petra Kantorová" userId="c75322e93b0a1106" providerId="LiveId" clId="{9527E550-51E6-4B0B-B4C6-1A2FC08E981B}" dt="2025-06-03T08:48:36.565" v="3143"/>
          <ac:graphicFrameMkLst>
            <pc:docMk/>
            <pc:sldMk cId="2340475002" sldId="290"/>
            <ac:graphicFrameMk id="25" creationId="{F0326FF9-1613-7BAC-77EE-D7F9C9E7BF12}"/>
          </ac:graphicFrameMkLst>
        </pc:graphicFrameChg>
      </pc:sldChg>
    </pc:docChg>
  </pc:docChgLst>
  <pc:docChgLst>
    <pc:chgData name="Petra Kantorová" userId="c75322e93b0a1106" providerId="LiveId" clId="{602D7800-015A-40BA-A3BE-161EC137A798}"/>
    <pc:docChg chg="undo custSel addSld modSld">
      <pc:chgData name="Petra Kantorová" userId="c75322e93b0a1106" providerId="LiveId" clId="{602D7800-015A-40BA-A3BE-161EC137A798}" dt="2024-12-09T18:39:53.305" v="5630" actId="403"/>
      <pc:docMkLst>
        <pc:docMk/>
      </pc:docMkLst>
      <pc:sldChg chg="addSp modSp mod setBg">
        <pc:chgData name="Petra Kantorová" userId="c75322e93b0a1106" providerId="LiveId" clId="{602D7800-015A-40BA-A3BE-161EC137A798}" dt="2024-12-09T18:33:15.125" v="5529" actId="27636"/>
        <pc:sldMkLst>
          <pc:docMk/>
          <pc:sldMk cId="2079437752" sldId="256"/>
        </pc:sldMkLst>
      </pc:sldChg>
      <pc:sldChg chg="addSp delSp modSp new mod setBg">
        <pc:chgData name="Petra Kantorová" userId="c75322e93b0a1106" providerId="LiveId" clId="{602D7800-015A-40BA-A3BE-161EC137A798}" dt="2024-12-09T18:32:09.422" v="5477" actId="26606"/>
        <pc:sldMkLst>
          <pc:docMk/>
          <pc:sldMk cId="1028599528" sldId="257"/>
        </pc:sldMkLst>
      </pc:sldChg>
      <pc:sldChg chg="addSp delSp modSp add mod setBg">
        <pc:chgData name="Petra Kantorová" userId="c75322e93b0a1106" providerId="LiveId" clId="{602D7800-015A-40BA-A3BE-161EC137A798}" dt="2024-12-09T18:31:55.040" v="5476" actId="26606"/>
        <pc:sldMkLst>
          <pc:docMk/>
          <pc:sldMk cId="4121487843" sldId="258"/>
        </pc:sldMkLst>
      </pc:sldChg>
      <pc:sldChg chg="addSp delSp modSp add mod setBg">
        <pc:chgData name="Petra Kantorová" userId="c75322e93b0a1106" providerId="LiveId" clId="{602D7800-015A-40BA-A3BE-161EC137A798}" dt="2024-12-09T18:31:39.753" v="5475" actId="26606"/>
        <pc:sldMkLst>
          <pc:docMk/>
          <pc:sldMk cId="3732558047" sldId="259"/>
        </pc:sldMkLst>
      </pc:sldChg>
      <pc:sldChg chg="addSp delSp modSp add mod setBg">
        <pc:chgData name="Petra Kantorová" userId="c75322e93b0a1106" providerId="LiveId" clId="{602D7800-015A-40BA-A3BE-161EC137A798}" dt="2024-12-09T18:33:50.317" v="5532" actId="26606"/>
        <pc:sldMkLst>
          <pc:docMk/>
          <pc:sldMk cId="302333379" sldId="260"/>
        </pc:sldMkLst>
      </pc:sldChg>
      <pc:sldChg chg="addSp delSp modSp add mod setBg">
        <pc:chgData name="Petra Kantorová" userId="c75322e93b0a1106" providerId="LiveId" clId="{602D7800-015A-40BA-A3BE-161EC137A798}" dt="2024-12-09T18:33:58.123" v="5533" actId="26606"/>
        <pc:sldMkLst>
          <pc:docMk/>
          <pc:sldMk cId="844760793" sldId="261"/>
        </pc:sldMkLst>
      </pc:sldChg>
      <pc:sldChg chg="addSp modSp add mod setBg">
        <pc:chgData name="Petra Kantorová" userId="c75322e93b0a1106" providerId="LiveId" clId="{602D7800-015A-40BA-A3BE-161EC137A798}" dt="2024-12-09T18:34:15.519" v="5534" actId="26606"/>
        <pc:sldMkLst>
          <pc:docMk/>
          <pc:sldMk cId="3454636536" sldId="262"/>
        </pc:sldMkLst>
      </pc:sldChg>
      <pc:sldChg chg="addSp modSp add mod setBg">
        <pc:chgData name="Petra Kantorová" userId="c75322e93b0a1106" providerId="LiveId" clId="{602D7800-015A-40BA-A3BE-161EC137A798}" dt="2024-12-09T18:34:28.442" v="5535" actId="26606"/>
        <pc:sldMkLst>
          <pc:docMk/>
          <pc:sldMk cId="2108646714" sldId="263"/>
        </pc:sldMkLst>
      </pc:sldChg>
      <pc:sldChg chg="addSp modSp add mod setBg">
        <pc:chgData name="Petra Kantorová" userId="c75322e93b0a1106" providerId="LiveId" clId="{602D7800-015A-40BA-A3BE-161EC137A798}" dt="2024-12-09T18:34:33.429" v="5536" actId="26606"/>
        <pc:sldMkLst>
          <pc:docMk/>
          <pc:sldMk cId="3103862087" sldId="264"/>
        </pc:sldMkLst>
      </pc:sldChg>
      <pc:sldChg chg="addSp delSp modSp add mod setBg">
        <pc:chgData name="Petra Kantorová" userId="c75322e93b0a1106" providerId="LiveId" clId="{602D7800-015A-40BA-A3BE-161EC137A798}" dt="2024-12-09T18:34:43.263" v="5537" actId="26606"/>
        <pc:sldMkLst>
          <pc:docMk/>
          <pc:sldMk cId="2646799598" sldId="265"/>
        </pc:sldMkLst>
      </pc:sldChg>
      <pc:sldChg chg="addSp delSp modSp add mod setBg">
        <pc:chgData name="Petra Kantorová" userId="c75322e93b0a1106" providerId="LiveId" clId="{602D7800-015A-40BA-A3BE-161EC137A798}" dt="2024-12-09T18:34:51" v="5538" actId="26606"/>
        <pc:sldMkLst>
          <pc:docMk/>
          <pc:sldMk cId="2712625404" sldId="266"/>
        </pc:sldMkLst>
      </pc:sldChg>
      <pc:sldChg chg="addSp delSp modSp add mod setBg">
        <pc:chgData name="Petra Kantorová" userId="c75322e93b0a1106" providerId="LiveId" clId="{602D7800-015A-40BA-A3BE-161EC137A798}" dt="2024-12-09T18:35:14.286" v="5541" actId="26606"/>
        <pc:sldMkLst>
          <pc:docMk/>
          <pc:sldMk cId="2475049876" sldId="267"/>
        </pc:sldMkLst>
      </pc:sldChg>
      <pc:sldChg chg="addSp delSp modSp add mod setBg">
        <pc:chgData name="Petra Kantorová" userId="c75322e93b0a1106" providerId="LiveId" clId="{602D7800-015A-40BA-A3BE-161EC137A798}" dt="2024-12-09T18:35:49.996" v="5544" actId="26606"/>
        <pc:sldMkLst>
          <pc:docMk/>
          <pc:sldMk cId="2289461089" sldId="268"/>
        </pc:sldMkLst>
      </pc:sldChg>
      <pc:sldChg chg="addSp delSp modSp add mod setBg">
        <pc:chgData name="Petra Kantorová" userId="c75322e93b0a1106" providerId="LiveId" clId="{602D7800-015A-40BA-A3BE-161EC137A798}" dt="2024-12-09T18:36:01.757" v="5546" actId="403"/>
        <pc:sldMkLst>
          <pc:docMk/>
          <pc:sldMk cId="2995454571" sldId="269"/>
        </pc:sldMkLst>
      </pc:sldChg>
      <pc:sldChg chg="addSp delSp modSp add mod setBg">
        <pc:chgData name="Petra Kantorová" userId="c75322e93b0a1106" providerId="LiveId" clId="{602D7800-015A-40BA-A3BE-161EC137A798}" dt="2024-12-09T18:36:08.063" v="5547" actId="26606"/>
        <pc:sldMkLst>
          <pc:docMk/>
          <pc:sldMk cId="1351469981" sldId="270"/>
        </pc:sldMkLst>
      </pc:sldChg>
      <pc:sldChg chg="addSp delSp modSp add mod setBg">
        <pc:chgData name="Petra Kantorová" userId="c75322e93b0a1106" providerId="LiveId" clId="{602D7800-015A-40BA-A3BE-161EC137A798}" dt="2024-12-09T18:36:21.227" v="5548" actId="26606"/>
        <pc:sldMkLst>
          <pc:docMk/>
          <pc:sldMk cId="543688808" sldId="271"/>
        </pc:sldMkLst>
      </pc:sldChg>
      <pc:sldChg chg="addSp delSp modSp add mod setBg">
        <pc:chgData name="Petra Kantorová" userId="c75322e93b0a1106" providerId="LiveId" clId="{602D7800-015A-40BA-A3BE-161EC137A798}" dt="2024-12-09T18:37:03.508" v="5552" actId="26606"/>
        <pc:sldMkLst>
          <pc:docMk/>
          <pc:sldMk cId="3790584537" sldId="272"/>
        </pc:sldMkLst>
      </pc:sldChg>
      <pc:sldChg chg="addSp delSp modSp add mod setBg">
        <pc:chgData name="Petra Kantorová" userId="c75322e93b0a1106" providerId="LiveId" clId="{602D7800-015A-40BA-A3BE-161EC137A798}" dt="2024-12-09T18:37:20.529" v="5556" actId="403"/>
        <pc:sldMkLst>
          <pc:docMk/>
          <pc:sldMk cId="2306430602" sldId="273"/>
        </pc:sldMkLst>
      </pc:sldChg>
      <pc:sldChg chg="addSp delSp modSp add mod setBg">
        <pc:chgData name="Petra Kantorová" userId="c75322e93b0a1106" providerId="LiveId" clId="{602D7800-015A-40BA-A3BE-161EC137A798}" dt="2024-12-09T18:37:25.916" v="5557" actId="26606"/>
        <pc:sldMkLst>
          <pc:docMk/>
          <pc:sldMk cId="1802576114" sldId="274"/>
        </pc:sldMkLst>
      </pc:sldChg>
      <pc:sldChg chg="addSp delSp modSp add mod setBg">
        <pc:chgData name="Petra Kantorová" userId="c75322e93b0a1106" providerId="LiveId" clId="{602D7800-015A-40BA-A3BE-161EC137A798}" dt="2024-12-09T18:37:34.342" v="5558" actId="26606"/>
        <pc:sldMkLst>
          <pc:docMk/>
          <pc:sldMk cId="2013726435" sldId="275"/>
        </pc:sldMkLst>
      </pc:sldChg>
      <pc:sldChg chg="addSp delSp modSp add mod setBg">
        <pc:chgData name="Petra Kantorová" userId="c75322e93b0a1106" providerId="LiveId" clId="{602D7800-015A-40BA-A3BE-161EC137A798}" dt="2024-12-09T18:39:53.305" v="5630" actId="403"/>
        <pc:sldMkLst>
          <pc:docMk/>
          <pc:sldMk cId="2949988248" sldId="276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22.png"/><Relationship Id="rId7" Type="http://schemas.openxmlformats.org/officeDocument/2006/relationships/image" Target="../media/image14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17.svg"/><Relationship Id="rId4" Type="http://schemas.openxmlformats.org/officeDocument/2006/relationships/image" Target="../media/image23.svg"/><Relationship Id="rId9" Type="http://schemas.openxmlformats.org/officeDocument/2006/relationships/image" Target="../media/image16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13" Type="http://schemas.openxmlformats.org/officeDocument/2006/relationships/image" Target="../media/image34.pn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12" Type="http://schemas.openxmlformats.org/officeDocument/2006/relationships/image" Target="../media/image21.svg"/><Relationship Id="rId2" Type="http://schemas.openxmlformats.org/officeDocument/2006/relationships/image" Target="../media/image27.svg"/><Relationship Id="rId16" Type="http://schemas.openxmlformats.org/officeDocument/2006/relationships/image" Target="../media/image37.svg"/><Relationship Id="rId1" Type="http://schemas.openxmlformats.org/officeDocument/2006/relationships/image" Target="../media/image26.png"/><Relationship Id="rId6" Type="http://schemas.openxmlformats.org/officeDocument/2006/relationships/image" Target="../media/image25.svg"/><Relationship Id="rId11" Type="http://schemas.openxmlformats.org/officeDocument/2006/relationships/image" Target="../media/image20.png"/><Relationship Id="rId5" Type="http://schemas.openxmlformats.org/officeDocument/2006/relationships/image" Target="../media/image24.png"/><Relationship Id="rId15" Type="http://schemas.openxmlformats.org/officeDocument/2006/relationships/image" Target="../media/image36.png"/><Relationship Id="rId10" Type="http://schemas.openxmlformats.org/officeDocument/2006/relationships/image" Target="../media/image33.svg"/><Relationship Id="rId4" Type="http://schemas.openxmlformats.org/officeDocument/2006/relationships/image" Target="../media/image29.svg"/><Relationship Id="rId9" Type="http://schemas.openxmlformats.org/officeDocument/2006/relationships/image" Target="../media/image32.png"/><Relationship Id="rId14" Type="http://schemas.openxmlformats.org/officeDocument/2006/relationships/image" Target="../media/image3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image" Target="../media/image22.png"/><Relationship Id="rId7" Type="http://schemas.openxmlformats.org/officeDocument/2006/relationships/image" Target="../media/image14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17.svg"/><Relationship Id="rId4" Type="http://schemas.openxmlformats.org/officeDocument/2006/relationships/image" Target="../media/image23.svg"/><Relationship Id="rId9" Type="http://schemas.openxmlformats.org/officeDocument/2006/relationships/image" Target="../media/image16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13" Type="http://schemas.openxmlformats.org/officeDocument/2006/relationships/image" Target="../media/image34.png"/><Relationship Id="rId3" Type="http://schemas.openxmlformats.org/officeDocument/2006/relationships/image" Target="../media/image28.png"/><Relationship Id="rId7" Type="http://schemas.openxmlformats.org/officeDocument/2006/relationships/image" Target="../media/image30.png"/><Relationship Id="rId12" Type="http://schemas.openxmlformats.org/officeDocument/2006/relationships/image" Target="../media/image21.svg"/><Relationship Id="rId2" Type="http://schemas.openxmlformats.org/officeDocument/2006/relationships/image" Target="../media/image27.svg"/><Relationship Id="rId16" Type="http://schemas.openxmlformats.org/officeDocument/2006/relationships/image" Target="../media/image37.svg"/><Relationship Id="rId1" Type="http://schemas.openxmlformats.org/officeDocument/2006/relationships/image" Target="../media/image26.png"/><Relationship Id="rId6" Type="http://schemas.openxmlformats.org/officeDocument/2006/relationships/image" Target="../media/image25.svg"/><Relationship Id="rId11" Type="http://schemas.openxmlformats.org/officeDocument/2006/relationships/image" Target="../media/image20.png"/><Relationship Id="rId5" Type="http://schemas.openxmlformats.org/officeDocument/2006/relationships/image" Target="../media/image24.png"/><Relationship Id="rId15" Type="http://schemas.openxmlformats.org/officeDocument/2006/relationships/image" Target="../media/image36.png"/><Relationship Id="rId10" Type="http://schemas.openxmlformats.org/officeDocument/2006/relationships/image" Target="../media/image33.svg"/><Relationship Id="rId4" Type="http://schemas.openxmlformats.org/officeDocument/2006/relationships/image" Target="../media/image29.svg"/><Relationship Id="rId9" Type="http://schemas.openxmlformats.org/officeDocument/2006/relationships/image" Target="../media/image32.png"/><Relationship Id="rId14" Type="http://schemas.openxmlformats.org/officeDocument/2006/relationships/image" Target="../media/image3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9E18B6-BDF0-4C34-991C-6024466FBDA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F9E05F5-3DE1-4FD3-BC17-BE6B1BBDCD9C}">
      <dgm:prSet/>
      <dgm:spPr/>
      <dgm:t>
        <a:bodyPr/>
        <a:lstStyle/>
        <a:p>
          <a:r>
            <a:rPr lang="cs-CZ"/>
            <a:t>Úvodní slovo</a:t>
          </a:r>
          <a:endParaRPr lang="en-US"/>
        </a:p>
      </dgm:t>
    </dgm:pt>
    <dgm:pt modelId="{87FA47D2-1135-45ED-B687-4F9C11DBB785}" type="parTrans" cxnId="{5A57CD2E-7236-4D38-BFF8-56934E8CC39C}">
      <dgm:prSet/>
      <dgm:spPr/>
      <dgm:t>
        <a:bodyPr/>
        <a:lstStyle/>
        <a:p>
          <a:endParaRPr lang="en-US"/>
        </a:p>
      </dgm:t>
    </dgm:pt>
    <dgm:pt modelId="{3F306E94-6A3B-4E89-9E42-A0E9A914585F}" type="sibTrans" cxnId="{5A57CD2E-7236-4D38-BFF8-56934E8CC39C}">
      <dgm:prSet/>
      <dgm:spPr/>
      <dgm:t>
        <a:bodyPr/>
        <a:lstStyle/>
        <a:p>
          <a:endParaRPr lang="en-US"/>
        </a:p>
      </dgm:t>
    </dgm:pt>
    <dgm:pt modelId="{A4B9C507-2CED-4D0B-A290-630C94D8D41E}">
      <dgm:prSet/>
      <dgm:spPr/>
      <dgm:t>
        <a:bodyPr/>
        <a:lstStyle/>
        <a:p>
          <a:r>
            <a:rPr lang="cs-CZ" dirty="0"/>
            <a:t>Informace k průběhu projektu</a:t>
          </a:r>
          <a:endParaRPr lang="en-US" dirty="0"/>
        </a:p>
      </dgm:t>
    </dgm:pt>
    <dgm:pt modelId="{CBC4F0EB-AF1C-425D-8AF7-7DF48BF95A15}" type="parTrans" cxnId="{32BE443F-8139-4FB2-A397-3B55E99711DB}">
      <dgm:prSet/>
      <dgm:spPr/>
      <dgm:t>
        <a:bodyPr/>
        <a:lstStyle/>
        <a:p>
          <a:endParaRPr lang="en-US"/>
        </a:p>
      </dgm:t>
    </dgm:pt>
    <dgm:pt modelId="{B3A0C531-107F-4CE4-A5FB-87705C3C3B22}" type="sibTrans" cxnId="{32BE443F-8139-4FB2-A397-3B55E99711DB}">
      <dgm:prSet/>
      <dgm:spPr/>
      <dgm:t>
        <a:bodyPr/>
        <a:lstStyle/>
        <a:p>
          <a:endParaRPr lang="en-US"/>
        </a:p>
      </dgm:t>
    </dgm:pt>
    <dgm:pt modelId="{527DF768-5A87-4110-B585-87A7A9C8778C}">
      <dgm:prSet/>
      <dgm:spPr/>
      <dgm:t>
        <a:bodyPr/>
        <a:lstStyle/>
        <a:p>
          <a:r>
            <a:rPr lang="cs-CZ" dirty="0"/>
            <a:t>Naplňování akčního ročního plánu pro rok 2025</a:t>
          </a:r>
          <a:endParaRPr lang="en-US" dirty="0"/>
        </a:p>
      </dgm:t>
    </dgm:pt>
    <dgm:pt modelId="{A15B4335-A900-4CD4-9AC2-295376F2E329}" type="parTrans" cxnId="{96BDE853-E977-4FCA-9EF8-1C7D03714744}">
      <dgm:prSet/>
      <dgm:spPr/>
      <dgm:t>
        <a:bodyPr/>
        <a:lstStyle/>
        <a:p>
          <a:endParaRPr lang="en-US"/>
        </a:p>
      </dgm:t>
    </dgm:pt>
    <dgm:pt modelId="{49ACF86B-B2EE-4DF7-B432-E143B15A02BF}" type="sibTrans" cxnId="{96BDE853-E977-4FCA-9EF8-1C7D03714744}">
      <dgm:prSet/>
      <dgm:spPr/>
      <dgm:t>
        <a:bodyPr/>
        <a:lstStyle/>
        <a:p>
          <a:endParaRPr lang="en-US"/>
        </a:p>
      </dgm:t>
    </dgm:pt>
    <dgm:pt modelId="{23EB5725-6697-4F13-877F-4103288BE970}">
      <dgm:prSet/>
      <dgm:spPr/>
      <dgm:t>
        <a:bodyPr/>
        <a:lstStyle/>
        <a:p>
          <a:r>
            <a:rPr lang="pl-PL" dirty="0"/>
            <a:t>Aktualizace Strategického rámce MAP do roku 2028</a:t>
          </a:r>
          <a:endParaRPr lang="en-US" dirty="0"/>
        </a:p>
      </dgm:t>
    </dgm:pt>
    <dgm:pt modelId="{0E40047F-437D-40C3-B925-DF58A71E50D7}" type="parTrans" cxnId="{CA590DEC-5B95-4AF9-B4A3-7B90419626E8}">
      <dgm:prSet/>
      <dgm:spPr/>
      <dgm:t>
        <a:bodyPr/>
        <a:lstStyle/>
        <a:p>
          <a:endParaRPr lang="en-US"/>
        </a:p>
      </dgm:t>
    </dgm:pt>
    <dgm:pt modelId="{0E304B25-859F-4078-A5AE-CFCE5C3EA425}" type="sibTrans" cxnId="{CA590DEC-5B95-4AF9-B4A3-7B90419626E8}">
      <dgm:prSet/>
      <dgm:spPr/>
      <dgm:t>
        <a:bodyPr/>
        <a:lstStyle/>
        <a:p>
          <a:endParaRPr lang="en-US"/>
        </a:p>
      </dgm:t>
    </dgm:pt>
    <dgm:pt modelId="{71207EB0-01E7-4742-B75D-21089C4758C8}">
      <dgm:prSet/>
      <dgm:spPr/>
      <dgm:t>
        <a:bodyPr/>
        <a:lstStyle/>
        <a:p>
          <a:r>
            <a:rPr lang="cs-CZ" dirty="0"/>
            <a:t>Akční roční plány pro roky 2025/26, 2026/27, 2027/28</a:t>
          </a:r>
          <a:endParaRPr lang="en-US" dirty="0"/>
        </a:p>
      </dgm:t>
    </dgm:pt>
    <dgm:pt modelId="{66459E00-2B2C-4221-91C6-C8AACF48A2D4}" type="parTrans" cxnId="{6EE1EFCE-3E38-46C0-93E3-C72625EE33AD}">
      <dgm:prSet/>
      <dgm:spPr/>
      <dgm:t>
        <a:bodyPr/>
        <a:lstStyle/>
        <a:p>
          <a:endParaRPr lang="en-US"/>
        </a:p>
      </dgm:t>
    </dgm:pt>
    <dgm:pt modelId="{5E8D19AF-B439-456B-AD74-2048173C4B55}" type="sibTrans" cxnId="{6EE1EFCE-3E38-46C0-93E3-C72625EE33AD}">
      <dgm:prSet/>
      <dgm:spPr/>
      <dgm:t>
        <a:bodyPr/>
        <a:lstStyle/>
        <a:p>
          <a:endParaRPr lang="en-US"/>
        </a:p>
      </dgm:t>
    </dgm:pt>
    <dgm:pt modelId="{001ADD57-1B2C-442A-B9C1-B52B925AEF97}">
      <dgm:prSet/>
      <dgm:spPr/>
      <dgm:t>
        <a:bodyPr/>
        <a:lstStyle/>
        <a:p>
          <a:r>
            <a:rPr lang="cs-CZ"/>
            <a:t>Dotační okénko</a:t>
          </a:r>
          <a:endParaRPr lang="en-US"/>
        </a:p>
      </dgm:t>
    </dgm:pt>
    <dgm:pt modelId="{B6EC6991-2169-4BBB-B4CD-A2F4C93F4194}" type="parTrans" cxnId="{72E30F00-EDBA-49E6-A145-25F39BD52B97}">
      <dgm:prSet/>
      <dgm:spPr/>
      <dgm:t>
        <a:bodyPr/>
        <a:lstStyle/>
        <a:p>
          <a:endParaRPr lang="en-US"/>
        </a:p>
      </dgm:t>
    </dgm:pt>
    <dgm:pt modelId="{BD4E1D1C-EADB-44FE-B13D-D58768BA6955}" type="sibTrans" cxnId="{72E30F00-EDBA-49E6-A145-25F39BD52B97}">
      <dgm:prSet/>
      <dgm:spPr/>
      <dgm:t>
        <a:bodyPr/>
        <a:lstStyle/>
        <a:p>
          <a:endParaRPr lang="en-US"/>
        </a:p>
      </dgm:t>
    </dgm:pt>
    <dgm:pt modelId="{10CD231A-5372-4BA2-BCC3-7960E7DB7927}">
      <dgm:prSet/>
      <dgm:spPr/>
      <dgm:t>
        <a:bodyPr/>
        <a:lstStyle/>
        <a:p>
          <a:r>
            <a:rPr lang="cs-CZ"/>
            <a:t>Diskuse a závěr</a:t>
          </a:r>
          <a:endParaRPr lang="en-US"/>
        </a:p>
      </dgm:t>
    </dgm:pt>
    <dgm:pt modelId="{9CBEF676-7478-492F-B89B-33702E577649}" type="parTrans" cxnId="{EF4E1699-6CA7-4B3D-889C-F3E05988AB33}">
      <dgm:prSet/>
      <dgm:spPr/>
      <dgm:t>
        <a:bodyPr/>
        <a:lstStyle/>
        <a:p>
          <a:endParaRPr lang="en-US"/>
        </a:p>
      </dgm:t>
    </dgm:pt>
    <dgm:pt modelId="{F127D96E-C65B-4ECC-9FBD-0976BA018DC6}" type="sibTrans" cxnId="{EF4E1699-6CA7-4B3D-889C-F3E05988AB33}">
      <dgm:prSet/>
      <dgm:spPr/>
      <dgm:t>
        <a:bodyPr/>
        <a:lstStyle/>
        <a:p>
          <a:endParaRPr lang="en-US"/>
        </a:p>
      </dgm:t>
    </dgm:pt>
    <dgm:pt modelId="{A650472A-3615-45D1-ACC4-AE5784D26032}" type="pres">
      <dgm:prSet presAssocID="{BE9E18B6-BDF0-4C34-991C-6024466FBDA6}" presName="Name0" presStyleCnt="0">
        <dgm:presLayoutVars>
          <dgm:dir/>
          <dgm:resizeHandles val="exact"/>
        </dgm:presLayoutVars>
      </dgm:prSet>
      <dgm:spPr/>
    </dgm:pt>
    <dgm:pt modelId="{C11DC728-33CA-4839-903E-60A8EC7AE0D7}" type="pres">
      <dgm:prSet presAssocID="{1F9E05F5-3DE1-4FD3-BC17-BE6B1BBDCD9C}" presName="node" presStyleLbl="node1" presStyleIdx="0" presStyleCnt="7">
        <dgm:presLayoutVars>
          <dgm:bulletEnabled val="1"/>
        </dgm:presLayoutVars>
      </dgm:prSet>
      <dgm:spPr/>
    </dgm:pt>
    <dgm:pt modelId="{0DEC0443-71F5-4061-B987-4D38110945B7}" type="pres">
      <dgm:prSet presAssocID="{3F306E94-6A3B-4E89-9E42-A0E9A914585F}" presName="sibTrans" presStyleLbl="sibTrans1D1" presStyleIdx="0" presStyleCnt="6"/>
      <dgm:spPr/>
    </dgm:pt>
    <dgm:pt modelId="{7718E4F1-7751-4FD7-8880-830F3BEEC6AB}" type="pres">
      <dgm:prSet presAssocID="{3F306E94-6A3B-4E89-9E42-A0E9A914585F}" presName="connectorText" presStyleLbl="sibTrans1D1" presStyleIdx="0" presStyleCnt="6"/>
      <dgm:spPr/>
    </dgm:pt>
    <dgm:pt modelId="{488751FE-546F-4317-90CF-63F124526B9E}" type="pres">
      <dgm:prSet presAssocID="{A4B9C507-2CED-4D0B-A290-630C94D8D41E}" presName="node" presStyleLbl="node1" presStyleIdx="1" presStyleCnt="7">
        <dgm:presLayoutVars>
          <dgm:bulletEnabled val="1"/>
        </dgm:presLayoutVars>
      </dgm:prSet>
      <dgm:spPr/>
    </dgm:pt>
    <dgm:pt modelId="{E4A75B7A-870D-43D6-AEE4-A21DDA20FDA4}" type="pres">
      <dgm:prSet presAssocID="{B3A0C531-107F-4CE4-A5FB-87705C3C3B22}" presName="sibTrans" presStyleLbl="sibTrans1D1" presStyleIdx="1" presStyleCnt="6"/>
      <dgm:spPr/>
    </dgm:pt>
    <dgm:pt modelId="{B84C2266-D666-49FD-BF6A-5173D5C6E43C}" type="pres">
      <dgm:prSet presAssocID="{B3A0C531-107F-4CE4-A5FB-87705C3C3B22}" presName="connectorText" presStyleLbl="sibTrans1D1" presStyleIdx="1" presStyleCnt="6"/>
      <dgm:spPr/>
    </dgm:pt>
    <dgm:pt modelId="{55A40725-54EC-47E6-B028-A38FDAD09DED}" type="pres">
      <dgm:prSet presAssocID="{527DF768-5A87-4110-B585-87A7A9C8778C}" presName="node" presStyleLbl="node1" presStyleIdx="2" presStyleCnt="7">
        <dgm:presLayoutVars>
          <dgm:bulletEnabled val="1"/>
        </dgm:presLayoutVars>
      </dgm:prSet>
      <dgm:spPr/>
    </dgm:pt>
    <dgm:pt modelId="{FE5E6E2A-A48C-44BC-847A-78F31ABF2D9E}" type="pres">
      <dgm:prSet presAssocID="{49ACF86B-B2EE-4DF7-B432-E143B15A02BF}" presName="sibTrans" presStyleLbl="sibTrans1D1" presStyleIdx="2" presStyleCnt="6"/>
      <dgm:spPr/>
    </dgm:pt>
    <dgm:pt modelId="{E285794D-688D-4E57-B33F-FC12E753F226}" type="pres">
      <dgm:prSet presAssocID="{49ACF86B-B2EE-4DF7-B432-E143B15A02BF}" presName="connectorText" presStyleLbl="sibTrans1D1" presStyleIdx="2" presStyleCnt="6"/>
      <dgm:spPr/>
    </dgm:pt>
    <dgm:pt modelId="{77CC63EF-E0C0-4BBB-93CA-7B2E9C65DC17}" type="pres">
      <dgm:prSet presAssocID="{23EB5725-6697-4F13-877F-4103288BE970}" presName="node" presStyleLbl="node1" presStyleIdx="3" presStyleCnt="7">
        <dgm:presLayoutVars>
          <dgm:bulletEnabled val="1"/>
        </dgm:presLayoutVars>
      </dgm:prSet>
      <dgm:spPr/>
    </dgm:pt>
    <dgm:pt modelId="{9DADE1E9-6BB9-41A1-A8CA-3268A1D35300}" type="pres">
      <dgm:prSet presAssocID="{0E304B25-859F-4078-A5AE-CFCE5C3EA425}" presName="sibTrans" presStyleLbl="sibTrans1D1" presStyleIdx="3" presStyleCnt="6"/>
      <dgm:spPr/>
    </dgm:pt>
    <dgm:pt modelId="{60468776-4A92-4A47-A3D8-5F953F28A7E4}" type="pres">
      <dgm:prSet presAssocID="{0E304B25-859F-4078-A5AE-CFCE5C3EA425}" presName="connectorText" presStyleLbl="sibTrans1D1" presStyleIdx="3" presStyleCnt="6"/>
      <dgm:spPr/>
    </dgm:pt>
    <dgm:pt modelId="{A59C8F84-415D-4F29-B098-24B7E01B8ACF}" type="pres">
      <dgm:prSet presAssocID="{71207EB0-01E7-4742-B75D-21089C4758C8}" presName="node" presStyleLbl="node1" presStyleIdx="4" presStyleCnt="7">
        <dgm:presLayoutVars>
          <dgm:bulletEnabled val="1"/>
        </dgm:presLayoutVars>
      </dgm:prSet>
      <dgm:spPr/>
    </dgm:pt>
    <dgm:pt modelId="{7AAC3239-5107-4D41-B98B-AB1AAF4260B3}" type="pres">
      <dgm:prSet presAssocID="{5E8D19AF-B439-456B-AD74-2048173C4B55}" presName="sibTrans" presStyleLbl="sibTrans1D1" presStyleIdx="4" presStyleCnt="6"/>
      <dgm:spPr/>
    </dgm:pt>
    <dgm:pt modelId="{85BB4F93-F70F-4EF5-A534-6D7C0C177B70}" type="pres">
      <dgm:prSet presAssocID="{5E8D19AF-B439-456B-AD74-2048173C4B55}" presName="connectorText" presStyleLbl="sibTrans1D1" presStyleIdx="4" presStyleCnt="6"/>
      <dgm:spPr/>
    </dgm:pt>
    <dgm:pt modelId="{F86454AF-EC94-4887-AAFC-7972D7A41B15}" type="pres">
      <dgm:prSet presAssocID="{001ADD57-1B2C-442A-B9C1-B52B925AEF97}" presName="node" presStyleLbl="node1" presStyleIdx="5" presStyleCnt="7">
        <dgm:presLayoutVars>
          <dgm:bulletEnabled val="1"/>
        </dgm:presLayoutVars>
      </dgm:prSet>
      <dgm:spPr/>
    </dgm:pt>
    <dgm:pt modelId="{B9386299-CFAF-4BEC-903A-ED0B5F45B9AB}" type="pres">
      <dgm:prSet presAssocID="{BD4E1D1C-EADB-44FE-B13D-D58768BA6955}" presName="sibTrans" presStyleLbl="sibTrans1D1" presStyleIdx="5" presStyleCnt="6"/>
      <dgm:spPr/>
    </dgm:pt>
    <dgm:pt modelId="{5F36519F-AF5E-42B2-B056-40F3E0B3DBCC}" type="pres">
      <dgm:prSet presAssocID="{BD4E1D1C-EADB-44FE-B13D-D58768BA6955}" presName="connectorText" presStyleLbl="sibTrans1D1" presStyleIdx="5" presStyleCnt="6"/>
      <dgm:spPr/>
    </dgm:pt>
    <dgm:pt modelId="{62A3F7A7-0CD5-486D-B31F-EFC1CCE58B55}" type="pres">
      <dgm:prSet presAssocID="{10CD231A-5372-4BA2-BCC3-7960E7DB7927}" presName="node" presStyleLbl="node1" presStyleIdx="6" presStyleCnt="7">
        <dgm:presLayoutVars>
          <dgm:bulletEnabled val="1"/>
        </dgm:presLayoutVars>
      </dgm:prSet>
      <dgm:spPr/>
    </dgm:pt>
  </dgm:ptLst>
  <dgm:cxnLst>
    <dgm:cxn modelId="{72E30F00-EDBA-49E6-A145-25F39BD52B97}" srcId="{BE9E18B6-BDF0-4C34-991C-6024466FBDA6}" destId="{001ADD57-1B2C-442A-B9C1-B52B925AEF97}" srcOrd="5" destOrd="0" parTransId="{B6EC6991-2169-4BBB-B4CD-A2F4C93F4194}" sibTransId="{BD4E1D1C-EADB-44FE-B13D-D58768BA6955}"/>
    <dgm:cxn modelId="{BA0C4D0D-7932-4227-B311-3A43FC0A9362}" type="presOf" srcId="{0E304B25-859F-4078-A5AE-CFCE5C3EA425}" destId="{60468776-4A92-4A47-A3D8-5F953F28A7E4}" srcOrd="1" destOrd="0" presId="urn:microsoft.com/office/officeart/2016/7/layout/RepeatingBendingProcessNew"/>
    <dgm:cxn modelId="{5A57CD2E-7236-4D38-BFF8-56934E8CC39C}" srcId="{BE9E18B6-BDF0-4C34-991C-6024466FBDA6}" destId="{1F9E05F5-3DE1-4FD3-BC17-BE6B1BBDCD9C}" srcOrd="0" destOrd="0" parTransId="{87FA47D2-1135-45ED-B687-4F9C11DBB785}" sibTransId="{3F306E94-6A3B-4E89-9E42-A0E9A914585F}"/>
    <dgm:cxn modelId="{EC8C613B-EC2A-4278-9678-55A09734D629}" type="presOf" srcId="{5E8D19AF-B439-456B-AD74-2048173C4B55}" destId="{7AAC3239-5107-4D41-B98B-AB1AAF4260B3}" srcOrd="0" destOrd="0" presId="urn:microsoft.com/office/officeart/2016/7/layout/RepeatingBendingProcessNew"/>
    <dgm:cxn modelId="{3C863B3C-48DB-4BF7-BC1D-ED8B31A3D6B3}" type="presOf" srcId="{001ADD57-1B2C-442A-B9C1-B52B925AEF97}" destId="{F86454AF-EC94-4887-AAFC-7972D7A41B15}" srcOrd="0" destOrd="0" presId="urn:microsoft.com/office/officeart/2016/7/layout/RepeatingBendingProcessNew"/>
    <dgm:cxn modelId="{32BE443F-8139-4FB2-A397-3B55E99711DB}" srcId="{BE9E18B6-BDF0-4C34-991C-6024466FBDA6}" destId="{A4B9C507-2CED-4D0B-A290-630C94D8D41E}" srcOrd="1" destOrd="0" parTransId="{CBC4F0EB-AF1C-425D-8AF7-7DF48BF95A15}" sibTransId="{B3A0C531-107F-4CE4-A5FB-87705C3C3B22}"/>
    <dgm:cxn modelId="{96BDE853-E977-4FCA-9EF8-1C7D03714744}" srcId="{BE9E18B6-BDF0-4C34-991C-6024466FBDA6}" destId="{527DF768-5A87-4110-B585-87A7A9C8778C}" srcOrd="2" destOrd="0" parTransId="{A15B4335-A900-4CD4-9AC2-295376F2E329}" sibTransId="{49ACF86B-B2EE-4DF7-B432-E143B15A02BF}"/>
    <dgm:cxn modelId="{4C53F27C-9325-4F9D-BEF9-CDF82F758D42}" type="presOf" srcId="{49ACF86B-B2EE-4DF7-B432-E143B15A02BF}" destId="{E285794D-688D-4E57-B33F-FC12E753F226}" srcOrd="1" destOrd="0" presId="urn:microsoft.com/office/officeart/2016/7/layout/RepeatingBendingProcessNew"/>
    <dgm:cxn modelId="{A32D9481-2415-4A31-9532-2D09B707478E}" type="presOf" srcId="{B3A0C531-107F-4CE4-A5FB-87705C3C3B22}" destId="{B84C2266-D666-49FD-BF6A-5173D5C6E43C}" srcOrd="1" destOrd="0" presId="urn:microsoft.com/office/officeart/2016/7/layout/RepeatingBendingProcessNew"/>
    <dgm:cxn modelId="{B1349E81-E32B-4B6D-A90D-1F086C96736C}" type="presOf" srcId="{BE9E18B6-BDF0-4C34-991C-6024466FBDA6}" destId="{A650472A-3615-45D1-ACC4-AE5784D26032}" srcOrd="0" destOrd="0" presId="urn:microsoft.com/office/officeart/2016/7/layout/RepeatingBendingProcessNew"/>
    <dgm:cxn modelId="{EDB91E82-DED6-463D-9C4D-6147A6568B77}" type="presOf" srcId="{A4B9C507-2CED-4D0B-A290-630C94D8D41E}" destId="{488751FE-546F-4317-90CF-63F124526B9E}" srcOrd="0" destOrd="0" presId="urn:microsoft.com/office/officeart/2016/7/layout/RepeatingBendingProcessNew"/>
    <dgm:cxn modelId="{667D1C98-5323-46B0-AC65-EEE589856266}" type="presOf" srcId="{BD4E1D1C-EADB-44FE-B13D-D58768BA6955}" destId="{5F36519F-AF5E-42B2-B056-40F3E0B3DBCC}" srcOrd="1" destOrd="0" presId="urn:microsoft.com/office/officeart/2016/7/layout/RepeatingBendingProcessNew"/>
    <dgm:cxn modelId="{EF4E1699-6CA7-4B3D-889C-F3E05988AB33}" srcId="{BE9E18B6-BDF0-4C34-991C-6024466FBDA6}" destId="{10CD231A-5372-4BA2-BCC3-7960E7DB7927}" srcOrd="6" destOrd="0" parTransId="{9CBEF676-7478-492F-B89B-33702E577649}" sibTransId="{F127D96E-C65B-4ECC-9FBD-0976BA018DC6}"/>
    <dgm:cxn modelId="{EC1FBE9F-7BBD-4C63-9402-9F7CA10A44BA}" type="presOf" srcId="{527DF768-5A87-4110-B585-87A7A9C8778C}" destId="{55A40725-54EC-47E6-B028-A38FDAD09DED}" srcOrd="0" destOrd="0" presId="urn:microsoft.com/office/officeart/2016/7/layout/RepeatingBendingProcessNew"/>
    <dgm:cxn modelId="{DB9FC8A1-6C36-4B6F-96D3-450B060391E2}" type="presOf" srcId="{5E8D19AF-B439-456B-AD74-2048173C4B55}" destId="{85BB4F93-F70F-4EF5-A534-6D7C0C177B70}" srcOrd="1" destOrd="0" presId="urn:microsoft.com/office/officeart/2016/7/layout/RepeatingBendingProcessNew"/>
    <dgm:cxn modelId="{D3AB5CA8-4026-4017-A071-8F93E46E3BE5}" type="presOf" srcId="{BD4E1D1C-EADB-44FE-B13D-D58768BA6955}" destId="{B9386299-CFAF-4BEC-903A-ED0B5F45B9AB}" srcOrd="0" destOrd="0" presId="urn:microsoft.com/office/officeart/2016/7/layout/RepeatingBendingProcessNew"/>
    <dgm:cxn modelId="{A38510AD-D403-47F2-8CAB-DD040CA55D36}" type="presOf" srcId="{71207EB0-01E7-4742-B75D-21089C4758C8}" destId="{A59C8F84-415D-4F29-B098-24B7E01B8ACF}" srcOrd="0" destOrd="0" presId="urn:microsoft.com/office/officeart/2016/7/layout/RepeatingBendingProcessNew"/>
    <dgm:cxn modelId="{199227AE-66E6-422A-B41E-59B98B405439}" type="presOf" srcId="{10CD231A-5372-4BA2-BCC3-7960E7DB7927}" destId="{62A3F7A7-0CD5-486D-B31F-EFC1CCE58B55}" srcOrd="0" destOrd="0" presId="urn:microsoft.com/office/officeart/2016/7/layout/RepeatingBendingProcessNew"/>
    <dgm:cxn modelId="{9053A0AE-32EF-416D-AFE0-2C0262779D11}" type="presOf" srcId="{1F9E05F5-3DE1-4FD3-BC17-BE6B1BBDCD9C}" destId="{C11DC728-33CA-4839-903E-60A8EC7AE0D7}" srcOrd="0" destOrd="0" presId="urn:microsoft.com/office/officeart/2016/7/layout/RepeatingBendingProcessNew"/>
    <dgm:cxn modelId="{4A4D47B6-1635-40EA-BE4D-3E8367F45FF3}" type="presOf" srcId="{49ACF86B-B2EE-4DF7-B432-E143B15A02BF}" destId="{FE5E6E2A-A48C-44BC-847A-78F31ABF2D9E}" srcOrd="0" destOrd="0" presId="urn:microsoft.com/office/officeart/2016/7/layout/RepeatingBendingProcessNew"/>
    <dgm:cxn modelId="{6EE1EFCE-3E38-46C0-93E3-C72625EE33AD}" srcId="{BE9E18B6-BDF0-4C34-991C-6024466FBDA6}" destId="{71207EB0-01E7-4742-B75D-21089C4758C8}" srcOrd="4" destOrd="0" parTransId="{66459E00-2B2C-4221-91C6-C8AACF48A2D4}" sibTransId="{5E8D19AF-B439-456B-AD74-2048173C4B55}"/>
    <dgm:cxn modelId="{4E3CA1D4-F629-4B43-BF5A-013B2282CDEA}" type="presOf" srcId="{3F306E94-6A3B-4E89-9E42-A0E9A914585F}" destId="{0DEC0443-71F5-4061-B987-4D38110945B7}" srcOrd="0" destOrd="0" presId="urn:microsoft.com/office/officeart/2016/7/layout/RepeatingBendingProcessNew"/>
    <dgm:cxn modelId="{5AEC05DF-D917-4F6A-AEE4-EB2DDE45F9DF}" type="presOf" srcId="{3F306E94-6A3B-4E89-9E42-A0E9A914585F}" destId="{7718E4F1-7751-4FD7-8880-830F3BEEC6AB}" srcOrd="1" destOrd="0" presId="urn:microsoft.com/office/officeart/2016/7/layout/RepeatingBendingProcessNew"/>
    <dgm:cxn modelId="{0A8ACCE5-C2FF-43E3-9827-F53A215DF16B}" type="presOf" srcId="{B3A0C531-107F-4CE4-A5FB-87705C3C3B22}" destId="{E4A75B7A-870D-43D6-AEE4-A21DDA20FDA4}" srcOrd="0" destOrd="0" presId="urn:microsoft.com/office/officeart/2016/7/layout/RepeatingBendingProcessNew"/>
    <dgm:cxn modelId="{CA590DEC-5B95-4AF9-B4A3-7B90419626E8}" srcId="{BE9E18B6-BDF0-4C34-991C-6024466FBDA6}" destId="{23EB5725-6697-4F13-877F-4103288BE970}" srcOrd="3" destOrd="0" parTransId="{0E40047F-437D-40C3-B925-DF58A71E50D7}" sibTransId="{0E304B25-859F-4078-A5AE-CFCE5C3EA425}"/>
    <dgm:cxn modelId="{902ADBF3-629B-48A8-BD64-ECF5D8145DB4}" type="presOf" srcId="{23EB5725-6697-4F13-877F-4103288BE970}" destId="{77CC63EF-E0C0-4BBB-93CA-7B2E9C65DC17}" srcOrd="0" destOrd="0" presId="urn:microsoft.com/office/officeart/2016/7/layout/RepeatingBendingProcessNew"/>
    <dgm:cxn modelId="{DE9E13FB-24ED-4F6D-8C77-4322B21D43F2}" type="presOf" srcId="{0E304B25-859F-4078-A5AE-CFCE5C3EA425}" destId="{9DADE1E9-6BB9-41A1-A8CA-3268A1D35300}" srcOrd="0" destOrd="0" presId="urn:microsoft.com/office/officeart/2016/7/layout/RepeatingBendingProcessNew"/>
    <dgm:cxn modelId="{7F385AD0-3D84-4CF1-A9E8-04855E12B978}" type="presParOf" srcId="{A650472A-3615-45D1-ACC4-AE5784D26032}" destId="{C11DC728-33CA-4839-903E-60A8EC7AE0D7}" srcOrd="0" destOrd="0" presId="urn:microsoft.com/office/officeart/2016/7/layout/RepeatingBendingProcessNew"/>
    <dgm:cxn modelId="{E75D37EA-C585-43DA-8E54-80BAC658F940}" type="presParOf" srcId="{A650472A-3615-45D1-ACC4-AE5784D26032}" destId="{0DEC0443-71F5-4061-B987-4D38110945B7}" srcOrd="1" destOrd="0" presId="urn:microsoft.com/office/officeart/2016/7/layout/RepeatingBendingProcessNew"/>
    <dgm:cxn modelId="{D7AD0259-D817-4091-8D4A-70C9E0D5049B}" type="presParOf" srcId="{0DEC0443-71F5-4061-B987-4D38110945B7}" destId="{7718E4F1-7751-4FD7-8880-830F3BEEC6AB}" srcOrd="0" destOrd="0" presId="urn:microsoft.com/office/officeart/2016/7/layout/RepeatingBendingProcessNew"/>
    <dgm:cxn modelId="{2C7A688A-8207-4792-948C-FE36660FD56F}" type="presParOf" srcId="{A650472A-3615-45D1-ACC4-AE5784D26032}" destId="{488751FE-546F-4317-90CF-63F124526B9E}" srcOrd="2" destOrd="0" presId="urn:microsoft.com/office/officeart/2016/7/layout/RepeatingBendingProcessNew"/>
    <dgm:cxn modelId="{26921F22-8444-453C-8ADA-D0546CF84F09}" type="presParOf" srcId="{A650472A-3615-45D1-ACC4-AE5784D26032}" destId="{E4A75B7A-870D-43D6-AEE4-A21DDA20FDA4}" srcOrd="3" destOrd="0" presId="urn:microsoft.com/office/officeart/2016/7/layout/RepeatingBendingProcessNew"/>
    <dgm:cxn modelId="{5459FFD0-DA2B-4FF4-A7E0-ED1B51CD278C}" type="presParOf" srcId="{E4A75B7A-870D-43D6-AEE4-A21DDA20FDA4}" destId="{B84C2266-D666-49FD-BF6A-5173D5C6E43C}" srcOrd="0" destOrd="0" presId="urn:microsoft.com/office/officeart/2016/7/layout/RepeatingBendingProcessNew"/>
    <dgm:cxn modelId="{846014D2-CE98-4003-927F-902C423711C3}" type="presParOf" srcId="{A650472A-3615-45D1-ACC4-AE5784D26032}" destId="{55A40725-54EC-47E6-B028-A38FDAD09DED}" srcOrd="4" destOrd="0" presId="urn:microsoft.com/office/officeart/2016/7/layout/RepeatingBendingProcessNew"/>
    <dgm:cxn modelId="{4797ACAC-62A3-46F8-B2D2-0D39838AD25B}" type="presParOf" srcId="{A650472A-3615-45D1-ACC4-AE5784D26032}" destId="{FE5E6E2A-A48C-44BC-847A-78F31ABF2D9E}" srcOrd="5" destOrd="0" presId="urn:microsoft.com/office/officeart/2016/7/layout/RepeatingBendingProcessNew"/>
    <dgm:cxn modelId="{D316BFB4-A1CB-49CC-9DA7-B03690576958}" type="presParOf" srcId="{FE5E6E2A-A48C-44BC-847A-78F31ABF2D9E}" destId="{E285794D-688D-4E57-B33F-FC12E753F226}" srcOrd="0" destOrd="0" presId="urn:microsoft.com/office/officeart/2016/7/layout/RepeatingBendingProcessNew"/>
    <dgm:cxn modelId="{582E94CE-BF10-4A98-A67F-B3933DF4C8DA}" type="presParOf" srcId="{A650472A-3615-45D1-ACC4-AE5784D26032}" destId="{77CC63EF-E0C0-4BBB-93CA-7B2E9C65DC17}" srcOrd="6" destOrd="0" presId="urn:microsoft.com/office/officeart/2016/7/layout/RepeatingBendingProcessNew"/>
    <dgm:cxn modelId="{90459C61-07A6-4066-96FC-70AAE52BD736}" type="presParOf" srcId="{A650472A-3615-45D1-ACC4-AE5784D26032}" destId="{9DADE1E9-6BB9-41A1-A8CA-3268A1D35300}" srcOrd="7" destOrd="0" presId="urn:microsoft.com/office/officeart/2016/7/layout/RepeatingBendingProcessNew"/>
    <dgm:cxn modelId="{CF055753-5BA8-45C3-80DF-2EADA53316FF}" type="presParOf" srcId="{9DADE1E9-6BB9-41A1-A8CA-3268A1D35300}" destId="{60468776-4A92-4A47-A3D8-5F953F28A7E4}" srcOrd="0" destOrd="0" presId="urn:microsoft.com/office/officeart/2016/7/layout/RepeatingBendingProcessNew"/>
    <dgm:cxn modelId="{AA23667D-9F93-4507-B846-3CA474680352}" type="presParOf" srcId="{A650472A-3615-45D1-ACC4-AE5784D26032}" destId="{A59C8F84-415D-4F29-B098-24B7E01B8ACF}" srcOrd="8" destOrd="0" presId="urn:microsoft.com/office/officeart/2016/7/layout/RepeatingBendingProcessNew"/>
    <dgm:cxn modelId="{D47E530E-2116-43C9-9825-17E4E778A876}" type="presParOf" srcId="{A650472A-3615-45D1-ACC4-AE5784D26032}" destId="{7AAC3239-5107-4D41-B98B-AB1AAF4260B3}" srcOrd="9" destOrd="0" presId="urn:microsoft.com/office/officeart/2016/7/layout/RepeatingBendingProcessNew"/>
    <dgm:cxn modelId="{C584C9D0-9232-4391-A97F-D34AF41D4553}" type="presParOf" srcId="{7AAC3239-5107-4D41-B98B-AB1AAF4260B3}" destId="{85BB4F93-F70F-4EF5-A534-6D7C0C177B70}" srcOrd="0" destOrd="0" presId="urn:microsoft.com/office/officeart/2016/7/layout/RepeatingBendingProcessNew"/>
    <dgm:cxn modelId="{E10A7511-04A8-43C1-BDA6-148913667A4F}" type="presParOf" srcId="{A650472A-3615-45D1-ACC4-AE5784D26032}" destId="{F86454AF-EC94-4887-AAFC-7972D7A41B15}" srcOrd="10" destOrd="0" presId="urn:microsoft.com/office/officeart/2016/7/layout/RepeatingBendingProcessNew"/>
    <dgm:cxn modelId="{44789818-34F6-43FF-9965-BDDB02CEBD03}" type="presParOf" srcId="{A650472A-3615-45D1-ACC4-AE5784D26032}" destId="{B9386299-CFAF-4BEC-903A-ED0B5F45B9AB}" srcOrd="11" destOrd="0" presId="urn:microsoft.com/office/officeart/2016/7/layout/RepeatingBendingProcessNew"/>
    <dgm:cxn modelId="{696DDCF4-52D0-4396-9B4A-3CA32AE6B131}" type="presParOf" srcId="{B9386299-CFAF-4BEC-903A-ED0B5F45B9AB}" destId="{5F36519F-AF5E-42B2-B056-40F3E0B3DBCC}" srcOrd="0" destOrd="0" presId="urn:microsoft.com/office/officeart/2016/7/layout/RepeatingBendingProcessNew"/>
    <dgm:cxn modelId="{925548E0-3E82-4134-8FC6-993EF88E65A9}" type="presParOf" srcId="{A650472A-3615-45D1-ACC4-AE5784D26032}" destId="{62A3F7A7-0CD5-486D-B31F-EFC1CCE58B55}" srcOrd="1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140436-489A-4718-BA23-0B8228A98B7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82A2F0-88E9-4C29-8274-EF0CBCE8531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Projekt bude ukončen k 31.12.2025.</a:t>
          </a:r>
          <a:endParaRPr lang="en-US"/>
        </a:p>
      </dgm:t>
    </dgm:pt>
    <dgm:pt modelId="{DC0B6757-AD7F-43F0-8E99-72DF0088474D}" type="parTrans" cxnId="{2A4C3C03-F14E-498B-BBBA-33C0E2D5FA0D}">
      <dgm:prSet/>
      <dgm:spPr/>
      <dgm:t>
        <a:bodyPr/>
        <a:lstStyle/>
        <a:p>
          <a:endParaRPr lang="en-US"/>
        </a:p>
      </dgm:t>
    </dgm:pt>
    <dgm:pt modelId="{5F9B6C3F-A4DD-41B4-B44F-3F34E868C8E5}" type="sibTrans" cxnId="{2A4C3C03-F14E-498B-BBBA-33C0E2D5FA0D}">
      <dgm:prSet/>
      <dgm:spPr/>
      <dgm:t>
        <a:bodyPr/>
        <a:lstStyle/>
        <a:p>
          <a:endParaRPr lang="en-US"/>
        </a:p>
      </dgm:t>
    </dgm:pt>
    <dgm:pt modelId="{384460C0-F380-45B2-8E4D-51B9D9418BC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Daří se naplňovat všechny stanovené indikátory a dodržovat rozpočet projektu. </a:t>
          </a:r>
          <a:endParaRPr lang="en-US"/>
        </a:p>
      </dgm:t>
    </dgm:pt>
    <dgm:pt modelId="{AE2D98A4-DCCA-4903-821E-D54605D84535}" type="parTrans" cxnId="{05CC7555-DF87-494C-BBB9-075BC3CECD73}">
      <dgm:prSet/>
      <dgm:spPr/>
      <dgm:t>
        <a:bodyPr/>
        <a:lstStyle/>
        <a:p>
          <a:endParaRPr lang="en-US"/>
        </a:p>
      </dgm:t>
    </dgm:pt>
    <dgm:pt modelId="{1D94F48C-33EF-4C04-9560-1E0E31118712}" type="sibTrans" cxnId="{05CC7555-DF87-494C-BBB9-075BC3CECD73}">
      <dgm:prSet/>
      <dgm:spPr/>
      <dgm:t>
        <a:bodyPr/>
        <a:lstStyle/>
        <a:p>
          <a:endParaRPr lang="en-US"/>
        </a:p>
      </dgm:t>
    </dgm:pt>
    <dgm:pt modelId="{AD799943-CAE2-4440-9D5A-922A14D9E22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Spolupráce s IDZ, Ips Kurikulum a Středním článkem podpory MSK.</a:t>
          </a:r>
          <a:endParaRPr lang="en-US"/>
        </a:p>
      </dgm:t>
    </dgm:pt>
    <dgm:pt modelId="{8CD5D3FD-B2B9-4F48-930F-5DFE36DB3B13}" type="parTrans" cxnId="{42C0F048-78E6-4D54-B3DF-62CBCE66EC3B}">
      <dgm:prSet/>
      <dgm:spPr/>
      <dgm:t>
        <a:bodyPr/>
        <a:lstStyle/>
        <a:p>
          <a:endParaRPr lang="en-US"/>
        </a:p>
      </dgm:t>
    </dgm:pt>
    <dgm:pt modelId="{5E533D1F-30A9-4159-8BCB-C10BC0FE29AD}" type="sibTrans" cxnId="{42C0F048-78E6-4D54-B3DF-62CBCE66EC3B}">
      <dgm:prSet/>
      <dgm:spPr/>
      <dgm:t>
        <a:bodyPr/>
        <a:lstStyle/>
        <a:p>
          <a:endParaRPr lang="en-US"/>
        </a:p>
      </dgm:t>
    </dgm:pt>
    <dgm:pt modelId="{FCE86E28-35FA-4948-A286-1B2F51343B5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Činnost pracovních skupin. </a:t>
          </a:r>
          <a:endParaRPr lang="en-US"/>
        </a:p>
      </dgm:t>
    </dgm:pt>
    <dgm:pt modelId="{2D658C3A-B160-43E2-8BB9-558D4490BF33}" type="parTrans" cxnId="{E356686E-2B25-45F0-9199-559281270074}">
      <dgm:prSet/>
      <dgm:spPr/>
      <dgm:t>
        <a:bodyPr/>
        <a:lstStyle/>
        <a:p>
          <a:endParaRPr lang="en-US"/>
        </a:p>
      </dgm:t>
    </dgm:pt>
    <dgm:pt modelId="{BFDD17A8-2E55-4F3B-97BB-453B8DA7F6EB}" type="sibTrans" cxnId="{E356686E-2B25-45F0-9199-559281270074}">
      <dgm:prSet/>
      <dgm:spPr/>
      <dgm:t>
        <a:bodyPr/>
        <a:lstStyle/>
        <a:p>
          <a:endParaRPr lang="en-US"/>
        </a:p>
      </dgm:t>
    </dgm:pt>
    <dgm:pt modelId="{90460149-5C1F-4427-BB6D-394E6190DEC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Evaluace projektu.</a:t>
          </a:r>
          <a:endParaRPr lang="en-US"/>
        </a:p>
      </dgm:t>
    </dgm:pt>
    <dgm:pt modelId="{6739EBAC-6349-4ED5-8983-5EF494BEC0ED}" type="parTrans" cxnId="{DF3CB9AD-8AF1-4BD2-8622-E086383C2A92}">
      <dgm:prSet/>
      <dgm:spPr/>
      <dgm:t>
        <a:bodyPr/>
        <a:lstStyle/>
        <a:p>
          <a:endParaRPr lang="en-US"/>
        </a:p>
      </dgm:t>
    </dgm:pt>
    <dgm:pt modelId="{E39B072B-FFE5-4C04-B6ED-9E9AFBF409A7}" type="sibTrans" cxnId="{DF3CB9AD-8AF1-4BD2-8622-E086383C2A92}">
      <dgm:prSet/>
      <dgm:spPr/>
      <dgm:t>
        <a:bodyPr/>
        <a:lstStyle/>
        <a:p>
          <a:endParaRPr lang="en-US"/>
        </a:p>
      </dgm:t>
    </dgm:pt>
    <dgm:pt modelId="{B8ABAF6F-8438-4DEB-96F9-A62134CCEBB0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Řízení projektu – ZOR, ŽOP.</a:t>
          </a:r>
          <a:endParaRPr lang="en-US"/>
        </a:p>
      </dgm:t>
    </dgm:pt>
    <dgm:pt modelId="{2B7914F3-996F-48AD-A5DD-3A928E0AC9F7}" type="parTrans" cxnId="{36847322-F119-463A-A810-445B0A503A9C}">
      <dgm:prSet/>
      <dgm:spPr/>
      <dgm:t>
        <a:bodyPr/>
        <a:lstStyle/>
        <a:p>
          <a:endParaRPr lang="en-US"/>
        </a:p>
      </dgm:t>
    </dgm:pt>
    <dgm:pt modelId="{0C5626CC-8A7B-4986-9A0A-DEA44622919C}" type="sibTrans" cxnId="{36847322-F119-463A-A810-445B0A503A9C}">
      <dgm:prSet/>
      <dgm:spPr/>
      <dgm:t>
        <a:bodyPr/>
        <a:lstStyle/>
        <a:p>
          <a:endParaRPr lang="en-US"/>
        </a:p>
      </dgm:t>
    </dgm:pt>
    <dgm:pt modelId="{DD9A2F93-767D-4AAA-A9E6-D680EDB00C60}" type="pres">
      <dgm:prSet presAssocID="{12140436-489A-4718-BA23-0B8228A98B7A}" presName="root" presStyleCnt="0">
        <dgm:presLayoutVars>
          <dgm:dir/>
          <dgm:resizeHandles val="exact"/>
        </dgm:presLayoutVars>
      </dgm:prSet>
      <dgm:spPr/>
    </dgm:pt>
    <dgm:pt modelId="{B75FF25D-BEB9-40E7-A51A-62D697280A6F}" type="pres">
      <dgm:prSet presAssocID="{CD82A2F0-88E9-4C29-8274-EF0CBCE85310}" presName="compNode" presStyleCnt="0"/>
      <dgm:spPr/>
    </dgm:pt>
    <dgm:pt modelId="{A0DBB2F9-A331-4FEF-8DBB-D9FEF53448FD}" type="pres">
      <dgm:prSet presAssocID="{CD82A2F0-88E9-4C29-8274-EF0CBCE85310}" presName="bgRect" presStyleLbl="bgShp" presStyleIdx="0" presStyleCnt="6"/>
      <dgm:spPr/>
    </dgm:pt>
    <dgm:pt modelId="{9F3775C8-0E2F-431E-930D-61739CFCE00F}" type="pres">
      <dgm:prSet presAssocID="{CD82A2F0-88E9-4C29-8274-EF0CBCE85310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Vysunout"/>
        </a:ext>
      </dgm:extLst>
    </dgm:pt>
    <dgm:pt modelId="{5A87A109-6EA0-4DDE-9DB1-29E7BC328B71}" type="pres">
      <dgm:prSet presAssocID="{CD82A2F0-88E9-4C29-8274-EF0CBCE85310}" presName="spaceRect" presStyleCnt="0"/>
      <dgm:spPr/>
    </dgm:pt>
    <dgm:pt modelId="{68F0BE2A-A4BF-4CF4-BBAC-0786B8B54AFE}" type="pres">
      <dgm:prSet presAssocID="{CD82A2F0-88E9-4C29-8274-EF0CBCE85310}" presName="parTx" presStyleLbl="revTx" presStyleIdx="0" presStyleCnt="6">
        <dgm:presLayoutVars>
          <dgm:chMax val="0"/>
          <dgm:chPref val="0"/>
        </dgm:presLayoutVars>
      </dgm:prSet>
      <dgm:spPr/>
    </dgm:pt>
    <dgm:pt modelId="{C04395F4-BEAF-4572-A112-08831C2426A4}" type="pres">
      <dgm:prSet presAssocID="{5F9B6C3F-A4DD-41B4-B44F-3F34E868C8E5}" presName="sibTrans" presStyleCnt="0"/>
      <dgm:spPr/>
    </dgm:pt>
    <dgm:pt modelId="{12F89706-1A2A-4BE7-96E7-56D73066D538}" type="pres">
      <dgm:prSet presAssocID="{384460C0-F380-45B2-8E4D-51B9D9418BC0}" presName="compNode" presStyleCnt="0"/>
      <dgm:spPr/>
    </dgm:pt>
    <dgm:pt modelId="{0F0C17AA-D5E9-4D65-818C-EFC3BAA89ED3}" type="pres">
      <dgm:prSet presAssocID="{384460C0-F380-45B2-8E4D-51B9D9418BC0}" presName="bgRect" presStyleLbl="bgShp" presStyleIdx="1" presStyleCnt="6"/>
      <dgm:spPr/>
    </dgm:pt>
    <dgm:pt modelId="{B8345C30-8C49-4027-BBC1-1ACE9724863D}" type="pres">
      <dgm:prSet presAssocID="{384460C0-F380-45B2-8E4D-51B9D9418BC0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atistika"/>
        </a:ext>
      </dgm:extLst>
    </dgm:pt>
    <dgm:pt modelId="{92E9506F-5F99-4C2E-81E8-33E0663175B3}" type="pres">
      <dgm:prSet presAssocID="{384460C0-F380-45B2-8E4D-51B9D9418BC0}" presName="spaceRect" presStyleCnt="0"/>
      <dgm:spPr/>
    </dgm:pt>
    <dgm:pt modelId="{B442621F-F59A-4520-905A-0C2FD0FADFAC}" type="pres">
      <dgm:prSet presAssocID="{384460C0-F380-45B2-8E4D-51B9D9418BC0}" presName="parTx" presStyleLbl="revTx" presStyleIdx="1" presStyleCnt="6">
        <dgm:presLayoutVars>
          <dgm:chMax val="0"/>
          <dgm:chPref val="0"/>
        </dgm:presLayoutVars>
      </dgm:prSet>
      <dgm:spPr/>
    </dgm:pt>
    <dgm:pt modelId="{D2963F95-FF1B-4AB2-9BAB-2F18279347AC}" type="pres">
      <dgm:prSet presAssocID="{1D94F48C-33EF-4C04-9560-1E0E31118712}" presName="sibTrans" presStyleCnt="0"/>
      <dgm:spPr/>
    </dgm:pt>
    <dgm:pt modelId="{699ADEF5-B222-423E-A7F8-ABE0A1C590BD}" type="pres">
      <dgm:prSet presAssocID="{AD799943-CAE2-4440-9D5A-922A14D9E228}" presName="compNode" presStyleCnt="0"/>
      <dgm:spPr/>
    </dgm:pt>
    <dgm:pt modelId="{7A85AFB5-56CE-4F85-8CBD-4090A2D4E89B}" type="pres">
      <dgm:prSet presAssocID="{AD799943-CAE2-4440-9D5A-922A14D9E228}" presName="bgRect" presStyleLbl="bgShp" presStyleIdx="2" presStyleCnt="6"/>
      <dgm:spPr/>
    </dgm:pt>
    <dgm:pt modelId="{D3634FC4-FB60-4789-B12A-DF59DC2EAA26}" type="pres">
      <dgm:prSet presAssocID="{AD799943-CAE2-4440-9D5A-922A14D9E228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třesení rukou"/>
        </a:ext>
      </dgm:extLst>
    </dgm:pt>
    <dgm:pt modelId="{ABF73087-A2C9-4BB5-BAEC-85C3E5BB8962}" type="pres">
      <dgm:prSet presAssocID="{AD799943-CAE2-4440-9D5A-922A14D9E228}" presName="spaceRect" presStyleCnt="0"/>
      <dgm:spPr/>
    </dgm:pt>
    <dgm:pt modelId="{10408868-5FA6-42F5-BBAE-8B618D5C6D59}" type="pres">
      <dgm:prSet presAssocID="{AD799943-CAE2-4440-9D5A-922A14D9E228}" presName="parTx" presStyleLbl="revTx" presStyleIdx="2" presStyleCnt="6">
        <dgm:presLayoutVars>
          <dgm:chMax val="0"/>
          <dgm:chPref val="0"/>
        </dgm:presLayoutVars>
      </dgm:prSet>
      <dgm:spPr/>
    </dgm:pt>
    <dgm:pt modelId="{C7C9F986-AE4F-45FA-B675-2F10EAFA704C}" type="pres">
      <dgm:prSet presAssocID="{5E533D1F-30A9-4159-8BCB-C10BC0FE29AD}" presName="sibTrans" presStyleCnt="0"/>
      <dgm:spPr/>
    </dgm:pt>
    <dgm:pt modelId="{C25B1A3B-91A3-427B-A189-B0933347AF4F}" type="pres">
      <dgm:prSet presAssocID="{FCE86E28-35FA-4948-A286-1B2F51343B54}" presName="compNode" presStyleCnt="0"/>
      <dgm:spPr/>
    </dgm:pt>
    <dgm:pt modelId="{D93B11E9-7C34-444E-B53A-035AC0B51B7E}" type="pres">
      <dgm:prSet presAssocID="{FCE86E28-35FA-4948-A286-1B2F51343B54}" presName="bgRect" presStyleLbl="bgShp" presStyleIdx="3" presStyleCnt="6"/>
      <dgm:spPr/>
    </dgm:pt>
    <dgm:pt modelId="{42C187A8-4673-413E-BC8A-5185DD6398E6}" type="pres">
      <dgm:prSet presAssocID="{FCE86E28-35FA-4948-A286-1B2F51343B54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živatelé"/>
        </a:ext>
      </dgm:extLst>
    </dgm:pt>
    <dgm:pt modelId="{8AEA08D7-1711-422E-9ACB-A7F81F81EB36}" type="pres">
      <dgm:prSet presAssocID="{FCE86E28-35FA-4948-A286-1B2F51343B54}" presName="spaceRect" presStyleCnt="0"/>
      <dgm:spPr/>
    </dgm:pt>
    <dgm:pt modelId="{0B5D5040-DA5F-40A4-990A-E1ECA90B9FB4}" type="pres">
      <dgm:prSet presAssocID="{FCE86E28-35FA-4948-A286-1B2F51343B54}" presName="parTx" presStyleLbl="revTx" presStyleIdx="3" presStyleCnt="6">
        <dgm:presLayoutVars>
          <dgm:chMax val="0"/>
          <dgm:chPref val="0"/>
        </dgm:presLayoutVars>
      </dgm:prSet>
      <dgm:spPr/>
    </dgm:pt>
    <dgm:pt modelId="{5F594FDF-DF38-4D8E-8ED2-241A1EA44F78}" type="pres">
      <dgm:prSet presAssocID="{BFDD17A8-2E55-4F3B-97BB-453B8DA7F6EB}" presName="sibTrans" presStyleCnt="0"/>
      <dgm:spPr/>
    </dgm:pt>
    <dgm:pt modelId="{29880624-DF35-41F0-93CF-AF6596981E15}" type="pres">
      <dgm:prSet presAssocID="{90460149-5C1F-4427-BB6D-394E6190DECE}" presName="compNode" presStyleCnt="0"/>
      <dgm:spPr/>
    </dgm:pt>
    <dgm:pt modelId="{841F8BE2-C8FC-41D5-ABFA-58762E61724B}" type="pres">
      <dgm:prSet presAssocID="{90460149-5C1F-4427-BB6D-394E6190DECE}" presName="bgRect" presStyleLbl="bgShp" presStyleIdx="4" presStyleCnt="6"/>
      <dgm:spPr/>
    </dgm:pt>
    <dgm:pt modelId="{C6EC325E-0707-4D68-AC4D-733709334430}" type="pres">
      <dgm:prSet presAssocID="{90460149-5C1F-4427-BB6D-394E6190DEC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ůzka"/>
        </a:ext>
      </dgm:extLst>
    </dgm:pt>
    <dgm:pt modelId="{6DF98EBE-CAB7-4A8E-B928-F6A0491122A0}" type="pres">
      <dgm:prSet presAssocID="{90460149-5C1F-4427-BB6D-394E6190DECE}" presName="spaceRect" presStyleCnt="0"/>
      <dgm:spPr/>
    </dgm:pt>
    <dgm:pt modelId="{EA13B75F-BF24-4CD2-8A38-7D8F9131F044}" type="pres">
      <dgm:prSet presAssocID="{90460149-5C1F-4427-BB6D-394E6190DECE}" presName="parTx" presStyleLbl="revTx" presStyleIdx="4" presStyleCnt="6">
        <dgm:presLayoutVars>
          <dgm:chMax val="0"/>
          <dgm:chPref val="0"/>
        </dgm:presLayoutVars>
      </dgm:prSet>
      <dgm:spPr/>
    </dgm:pt>
    <dgm:pt modelId="{92330EEF-8B1D-4DAC-996A-5DD2CBE35F3A}" type="pres">
      <dgm:prSet presAssocID="{E39B072B-FFE5-4C04-B6ED-9E9AFBF409A7}" presName="sibTrans" presStyleCnt="0"/>
      <dgm:spPr/>
    </dgm:pt>
    <dgm:pt modelId="{B9294489-1BBC-4F11-B27A-C22F252EEAC0}" type="pres">
      <dgm:prSet presAssocID="{B8ABAF6F-8438-4DEB-96F9-A62134CCEBB0}" presName="compNode" presStyleCnt="0"/>
      <dgm:spPr/>
    </dgm:pt>
    <dgm:pt modelId="{6D45A36D-CD0B-4957-BCE1-1F4BB73FF5FF}" type="pres">
      <dgm:prSet presAssocID="{B8ABAF6F-8438-4DEB-96F9-A62134CCEBB0}" presName="bgRect" presStyleLbl="bgShp" presStyleIdx="5" presStyleCnt="6"/>
      <dgm:spPr/>
    </dgm:pt>
    <dgm:pt modelId="{E6B89452-4BDC-4530-8000-74E5C61C6EED}" type="pres">
      <dgm:prSet presAssocID="{B8ABAF6F-8438-4DEB-96F9-A62134CCEBB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uto"/>
        </a:ext>
      </dgm:extLst>
    </dgm:pt>
    <dgm:pt modelId="{60966777-0E54-464C-B7CB-B8160363B4D5}" type="pres">
      <dgm:prSet presAssocID="{B8ABAF6F-8438-4DEB-96F9-A62134CCEBB0}" presName="spaceRect" presStyleCnt="0"/>
      <dgm:spPr/>
    </dgm:pt>
    <dgm:pt modelId="{D43E40E9-0C15-4BE7-8D13-E7520F423DFE}" type="pres">
      <dgm:prSet presAssocID="{B8ABAF6F-8438-4DEB-96F9-A62134CCEBB0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2A4C3C03-F14E-498B-BBBA-33C0E2D5FA0D}" srcId="{12140436-489A-4718-BA23-0B8228A98B7A}" destId="{CD82A2F0-88E9-4C29-8274-EF0CBCE85310}" srcOrd="0" destOrd="0" parTransId="{DC0B6757-AD7F-43F0-8E99-72DF0088474D}" sibTransId="{5F9B6C3F-A4DD-41B4-B44F-3F34E868C8E5}"/>
    <dgm:cxn modelId="{36847322-F119-463A-A810-445B0A503A9C}" srcId="{12140436-489A-4718-BA23-0B8228A98B7A}" destId="{B8ABAF6F-8438-4DEB-96F9-A62134CCEBB0}" srcOrd="5" destOrd="0" parTransId="{2B7914F3-996F-48AD-A5DD-3A928E0AC9F7}" sibTransId="{0C5626CC-8A7B-4986-9A0A-DEA44622919C}"/>
    <dgm:cxn modelId="{540FEF24-687F-4524-8B87-5D30FB76E45B}" type="presOf" srcId="{12140436-489A-4718-BA23-0B8228A98B7A}" destId="{DD9A2F93-767D-4AAA-A9E6-D680EDB00C60}" srcOrd="0" destOrd="0" presId="urn:microsoft.com/office/officeart/2018/2/layout/IconVerticalSolidList"/>
    <dgm:cxn modelId="{42C0F048-78E6-4D54-B3DF-62CBCE66EC3B}" srcId="{12140436-489A-4718-BA23-0B8228A98B7A}" destId="{AD799943-CAE2-4440-9D5A-922A14D9E228}" srcOrd="2" destOrd="0" parTransId="{8CD5D3FD-B2B9-4F48-930F-5DFE36DB3B13}" sibTransId="{5E533D1F-30A9-4159-8BCB-C10BC0FE29AD}"/>
    <dgm:cxn modelId="{E356686E-2B25-45F0-9199-559281270074}" srcId="{12140436-489A-4718-BA23-0B8228A98B7A}" destId="{FCE86E28-35FA-4948-A286-1B2F51343B54}" srcOrd="3" destOrd="0" parTransId="{2D658C3A-B160-43E2-8BB9-558D4490BF33}" sibTransId="{BFDD17A8-2E55-4F3B-97BB-453B8DA7F6EB}"/>
    <dgm:cxn modelId="{05CC7555-DF87-494C-BBB9-075BC3CECD73}" srcId="{12140436-489A-4718-BA23-0B8228A98B7A}" destId="{384460C0-F380-45B2-8E4D-51B9D9418BC0}" srcOrd="1" destOrd="0" parTransId="{AE2D98A4-DCCA-4903-821E-D54605D84535}" sibTransId="{1D94F48C-33EF-4C04-9560-1E0E31118712}"/>
    <dgm:cxn modelId="{7E8AD275-9B0F-4727-9704-F9FC177E3A40}" type="presOf" srcId="{90460149-5C1F-4427-BB6D-394E6190DECE}" destId="{EA13B75F-BF24-4CD2-8A38-7D8F9131F044}" srcOrd="0" destOrd="0" presId="urn:microsoft.com/office/officeart/2018/2/layout/IconVerticalSolidList"/>
    <dgm:cxn modelId="{259C4B81-2D90-4598-9D09-5F9F83B38BD5}" type="presOf" srcId="{384460C0-F380-45B2-8E4D-51B9D9418BC0}" destId="{B442621F-F59A-4520-905A-0C2FD0FADFAC}" srcOrd="0" destOrd="0" presId="urn:microsoft.com/office/officeart/2018/2/layout/IconVerticalSolidList"/>
    <dgm:cxn modelId="{B13BF889-7BEA-49E3-A9F7-5BD50998D83F}" type="presOf" srcId="{AD799943-CAE2-4440-9D5A-922A14D9E228}" destId="{10408868-5FA6-42F5-BBAE-8B618D5C6D59}" srcOrd="0" destOrd="0" presId="urn:microsoft.com/office/officeart/2018/2/layout/IconVerticalSolidList"/>
    <dgm:cxn modelId="{DF3CB9AD-8AF1-4BD2-8622-E086383C2A92}" srcId="{12140436-489A-4718-BA23-0B8228A98B7A}" destId="{90460149-5C1F-4427-BB6D-394E6190DECE}" srcOrd="4" destOrd="0" parTransId="{6739EBAC-6349-4ED5-8983-5EF494BEC0ED}" sibTransId="{E39B072B-FFE5-4C04-B6ED-9E9AFBF409A7}"/>
    <dgm:cxn modelId="{86FED7C1-9460-484E-AEA0-2DDCBFB5454C}" type="presOf" srcId="{FCE86E28-35FA-4948-A286-1B2F51343B54}" destId="{0B5D5040-DA5F-40A4-990A-E1ECA90B9FB4}" srcOrd="0" destOrd="0" presId="urn:microsoft.com/office/officeart/2018/2/layout/IconVerticalSolidList"/>
    <dgm:cxn modelId="{B7B67DDE-6571-4AD1-8802-42506657961E}" type="presOf" srcId="{CD82A2F0-88E9-4C29-8274-EF0CBCE85310}" destId="{68F0BE2A-A4BF-4CF4-BBAC-0786B8B54AFE}" srcOrd="0" destOrd="0" presId="urn:microsoft.com/office/officeart/2018/2/layout/IconVerticalSolidList"/>
    <dgm:cxn modelId="{21B606F7-83D2-4713-84F2-5A6DD11716B1}" type="presOf" srcId="{B8ABAF6F-8438-4DEB-96F9-A62134CCEBB0}" destId="{D43E40E9-0C15-4BE7-8D13-E7520F423DFE}" srcOrd="0" destOrd="0" presId="urn:microsoft.com/office/officeart/2018/2/layout/IconVerticalSolidList"/>
    <dgm:cxn modelId="{107C5B84-ECD7-4361-ADB4-F67E01550433}" type="presParOf" srcId="{DD9A2F93-767D-4AAA-A9E6-D680EDB00C60}" destId="{B75FF25D-BEB9-40E7-A51A-62D697280A6F}" srcOrd="0" destOrd="0" presId="urn:microsoft.com/office/officeart/2018/2/layout/IconVerticalSolidList"/>
    <dgm:cxn modelId="{22E3AB58-ECB5-48D7-93D5-91931DA1E2F7}" type="presParOf" srcId="{B75FF25D-BEB9-40E7-A51A-62D697280A6F}" destId="{A0DBB2F9-A331-4FEF-8DBB-D9FEF53448FD}" srcOrd="0" destOrd="0" presId="urn:microsoft.com/office/officeart/2018/2/layout/IconVerticalSolidList"/>
    <dgm:cxn modelId="{BEB8B592-4EBC-498A-AB64-74878D4E4819}" type="presParOf" srcId="{B75FF25D-BEB9-40E7-A51A-62D697280A6F}" destId="{9F3775C8-0E2F-431E-930D-61739CFCE00F}" srcOrd="1" destOrd="0" presId="urn:microsoft.com/office/officeart/2018/2/layout/IconVerticalSolidList"/>
    <dgm:cxn modelId="{64FB50D6-E8F4-423F-9973-AF94BF1F1D4E}" type="presParOf" srcId="{B75FF25D-BEB9-40E7-A51A-62D697280A6F}" destId="{5A87A109-6EA0-4DDE-9DB1-29E7BC328B71}" srcOrd="2" destOrd="0" presId="urn:microsoft.com/office/officeart/2018/2/layout/IconVerticalSolidList"/>
    <dgm:cxn modelId="{3929D69E-AA37-4E8A-8D42-E1668C14664F}" type="presParOf" srcId="{B75FF25D-BEB9-40E7-A51A-62D697280A6F}" destId="{68F0BE2A-A4BF-4CF4-BBAC-0786B8B54AFE}" srcOrd="3" destOrd="0" presId="urn:microsoft.com/office/officeart/2018/2/layout/IconVerticalSolidList"/>
    <dgm:cxn modelId="{2FEC3337-49E2-4AB2-B44F-14CCBF22EF33}" type="presParOf" srcId="{DD9A2F93-767D-4AAA-A9E6-D680EDB00C60}" destId="{C04395F4-BEAF-4572-A112-08831C2426A4}" srcOrd="1" destOrd="0" presId="urn:microsoft.com/office/officeart/2018/2/layout/IconVerticalSolidList"/>
    <dgm:cxn modelId="{6A613743-985E-447C-8EF0-BA7909E257BD}" type="presParOf" srcId="{DD9A2F93-767D-4AAA-A9E6-D680EDB00C60}" destId="{12F89706-1A2A-4BE7-96E7-56D73066D538}" srcOrd="2" destOrd="0" presId="urn:microsoft.com/office/officeart/2018/2/layout/IconVerticalSolidList"/>
    <dgm:cxn modelId="{680C7D05-2D5C-4FE8-9511-3001DDA0A80B}" type="presParOf" srcId="{12F89706-1A2A-4BE7-96E7-56D73066D538}" destId="{0F0C17AA-D5E9-4D65-818C-EFC3BAA89ED3}" srcOrd="0" destOrd="0" presId="urn:microsoft.com/office/officeart/2018/2/layout/IconVerticalSolidList"/>
    <dgm:cxn modelId="{C53B2BC1-8402-457A-88D8-481483E94C01}" type="presParOf" srcId="{12F89706-1A2A-4BE7-96E7-56D73066D538}" destId="{B8345C30-8C49-4027-BBC1-1ACE9724863D}" srcOrd="1" destOrd="0" presId="urn:microsoft.com/office/officeart/2018/2/layout/IconVerticalSolidList"/>
    <dgm:cxn modelId="{037FCF52-78E3-4F58-BAB6-D4549BBB352F}" type="presParOf" srcId="{12F89706-1A2A-4BE7-96E7-56D73066D538}" destId="{92E9506F-5F99-4C2E-81E8-33E0663175B3}" srcOrd="2" destOrd="0" presId="urn:microsoft.com/office/officeart/2018/2/layout/IconVerticalSolidList"/>
    <dgm:cxn modelId="{F676728C-2B5A-41D4-9331-FF91603F32F9}" type="presParOf" srcId="{12F89706-1A2A-4BE7-96E7-56D73066D538}" destId="{B442621F-F59A-4520-905A-0C2FD0FADFAC}" srcOrd="3" destOrd="0" presId="urn:microsoft.com/office/officeart/2018/2/layout/IconVerticalSolidList"/>
    <dgm:cxn modelId="{34CF3EBD-6B17-44CC-B736-3B957D018106}" type="presParOf" srcId="{DD9A2F93-767D-4AAA-A9E6-D680EDB00C60}" destId="{D2963F95-FF1B-4AB2-9BAB-2F18279347AC}" srcOrd="3" destOrd="0" presId="urn:microsoft.com/office/officeart/2018/2/layout/IconVerticalSolidList"/>
    <dgm:cxn modelId="{C038BDAA-C1F7-4577-A0F2-A60CCF2CDF8C}" type="presParOf" srcId="{DD9A2F93-767D-4AAA-A9E6-D680EDB00C60}" destId="{699ADEF5-B222-423E-A7F8-ABE0A1C590BD}" srcOrd="4" destOrd="0" presId="urn:microsoft.com/office/officeart/2018/2/layout/IconVerticalSolidList"/>
    <dgm:cxn modelId="{3DD2C139-6B34-420F-BCA1-90F3380935DC}" type="presParOf" srcId="{699ADEF5-B222-423E-A7F8-ABE0A1C590BD}" destId="{7A85AFB5-56CE-4F85-8CBD-4090A2D4E89B}" srcOrd="0" destOrd="0" presId="urn:microsoft.com/office/officeart/2018/2/layout/IconVerticalSolidList"/>
    <dgm:cxn modelId="{6DC3A5FB-5D89-43F0-B586-5B90D3A14C92}" type="presParOf" srcId="{699ADEF5-B222-423E-A7F8-ABE0A1C590BD}" destId="{D3634FC4-FB60-4789-B12A-DF59DC2EAA26}" srcOrd="1" destOrd="0" presId="urn:microsoft.com/office/officeart/2018/2/layout/IconVerticalSolidList"/>
    <dgm:cxn modelId="{550E0A30-32D6-4B0B-9F86-B8D6043B6201}" type="presParOf" srcId="{699ADEF5-B222-423E-A7F8-ABE0A1C590BD}" destId="{ABF73087-A2C9-4BB5-BAEC-85C3E5BB8962}" srcOrd="2" destOrd="0" presId="urn:microsoft.com/office/officeart/2018/2/layout/IconVerticalSolidList"/>
    <dgm:cxn modelId="{885E8DD4-33D0-4413-B32E-7919B8887193}" type="presParOf" srcId="{699ADEF5-B222-423E-A7F8-ABE0A1C590BD}" destId="{10408868-5FA6-42F5-BBAE-8B618D5C6D59}" srcOrd="3" destOrd="0" presId="urn:microsoft.com/office/officeart/2018/2/layout/IconVerticalSolidList"/>
    <dgm:cxn modelId="{0A7F4D1C-B55D-4A43-AD47-26C3D5308A5F}" type="presParOf" srcId="{DD9A2F93-767D-4AAA-A9E6-D680EDB00C60}" destId="{C7C9F986-AE4F-45FA-B675-2F10EAFA704C}" srcOrd="5" destOrd="0" presId="urn:microsoft.com/office/officeart/2018/2/layout/IconVerticalSolidList"/>
    <dgm:cxn modelId="{1973531F-AA2D-4B47-AC2B-3CF37E567C38}" type="presParOf" srcId="{DD9A2F93-767D-4AAA-A9E6-D680EDB00C60}" destId="{C25B1A3B-91A3-427B-A189-B0933347AF4F}" srcOrd="6" destOrd="0" presId="urn:microsoft.com/office/officeart/2018/2/layout/IconVerticalSolidList"/>
    <dgm:cxn modelId="{C48DA397-BCF2-4EAA-85B6-B11482CF5D97}" type="presParOf" srcId="{C25B1A3B-91A3-427B-A189-B0933347AF4F}" destId="{D93B11E9-7C34-444E-B53A-035AC0B51B7E}" srcOrd="0" destOrd="0" presId="urn:microsoft.com/office/officeart/2018/2/layout/IconVerticalSolidList"/>
    <dgm:cxn modelId="{0F2A76A3-3BCE-4E75-B39A-920FE38A7D54}" type="presParOf" srcId="{C25B1A3B-91A3-427B-A189-B0933347AF4F}" destId="{42C187A8-4673-413E-BC8A-5185DD6398E6}" srcOrd="1" destOrd="0" presId="urn:microsoft.com/office/officeart/2018/2/layout/IconVerticalSolidList"/>
    <dgm:cxn modelId="{B825D20A-854E-40C3-9AD1-7C431FE393AE}" type="presParOf" srcId="{C25B1A3B-91A3-427B-A189-B0933347AF4F}" destId="{8AEA08D7-1711-422E-9ACB-A7F81F81EB36}" srcOrd="2" destOrd="0" presId="urn:microsoft.com/office/officeart/2018/2/layout/IconVerticalSolidList"/>
    <dgm:cxn modelId="{697E6DDF-CCA9-4C8B-918F-AB01F7D0A6BB}" type="presParOf" srcId="{C25B1A3B-91A3-427B-A189-B0933347AF4F}" destId="{0B5D5040-DA5F-40A4-990A-E1ECA90B9FB4}" srcOrd="3" destOrd="0" presId="urn:microsoft.com/office/officeart/2018/2/layout/IconVerticalSolidList"/>
    <dgm:cxn modelId="{12BD04D7-4B4B-4549-92D5-9CC27E759576}" type="presParOf" srcId="{DD9A2F93-767D-4AAA-A9E6-D680EDB00C60}" destId="{5F594FDF-DF38-4D8E-8ED2-241A1EA44F78}" srcOrd="7" destOrd="0" presId="urn:microsoft.com/office/officeart/2018/2/layout/IconVerticalSolidList"/>
    <dgm:cxn modelId="{0D14E44D-A5F7-413F-B09D-75E4728197CB}" type="presParOf" srcId="{DD9A2F93-767D-4AAA-A9E6-D680EDB00C60}" destId="{29880624-DF35-41F0-93CF-AF6596981E15}" srcOrd="8" destOrd="0" presId="urn:microsoft.com/office/officeart/2018/2/layout/IconVerticalSolidList"/>
    <dgm:cxn modelId="{D23DB3BC-2252-495D-AC0F-8FC7DBDA9478}" type="presParOf" srcId="{29880624-DF35-41F0-93CF-AF6596981E15}" destId="{841F8BE2-C8FC-41D5-ABFA-58762E61724B}" srcOrd="0" destOrd="0" presId="urn:microsoft.com/office/officeart/2018/2/layout/IconVerticalSolidList"/>
    <dgm:cxn modelId="{2C2D080C-9B07-44FE-AB05-9563714DD249}" type="presParOf" srcId="{29880624-DF35-41F0-93CF-AF6596981E15}" destId="{C6EC325E-0707-4D68-AC4D-733709334430}" srcOrd="1" destOrd="0" presId="urn:microsoft.com/office/officeart/2018/2/layout/IconVerticalSolidList"/>
    <dgm:cxn modelId="{EF36DD2F-6E0D-46A0-B0C3-521472C2AEFE}" type="presParOf" srcId="{29880624-DF35-41F0-93CF-AF6596981E15}" destId="{6DF98EBE-CAB7-4A8E-B928-F6A0491122A0}" srcOrd="2" destOrd="0" presId="urn:microsoft.com/office/officeart/2018/2/layout/IconVerticalSolidList"/>
    <dgm:cxn modelId="{9E595F58-EFDE-4F77-A80C-863A00DA33A1}" type="presParOf" srcId="{29880624-DF35-41F0-93CF-AF6596981E15}" destId="{EA13B75F-BF24-4CD2-8A38-7D8F9131F044}" srcOrd="3" destOrd="0" presId="urn:microsoft.com/office/officeart/2018/2/layout/IconVerticalSolidList"/>
    <dgm:cxn modelId="{82563A3B-EE37-4671-A54A-4A24083869E5}" type="presParOf" srcId="{DD9A2F93-767D-4AAA-A9E6-D680EDB00C60}" destId="{92330EEF-8B1D-4DAC-996A-5DD2CBE35F3A}" srcOrd="9" destOrd="0" presId="urn:microsoft.com/office/officeart/2018/2/layout/IconVerticalSolidList"/>
    <dgm:cxn modelId="{558A95DE-8EAC-4AAD-81B5-913C1F21FACB}" type="presParOf" srcId="{DD9A2F93-767D-4AAA-A9E6-D680EDB00C60}" destId="{B9294489-1BBC-4F11-B27A-C22F252EEAC0}" srcOrd="10" destOrd="0" presId="urn:microsoft.com/office/officeart/2018/2/layout/IconVerticalSolidList"/>
    <dgm:cxn modelId="{CDA4CCA0-00F1-4304-9EB1-98DB82381FCB}" type="presParOf" srcId="{B9294489-1BBC-4F11-B27A-C22F252EEAC0}" destId="{6D45A36D-CD0B-4957-BCE1-1F4BB73FF5FF}" srcOrd="0" destOrd="0" presId="urn:microsoft.com/office/officeart/2018/2/layout/IconVerticalSolidList"/>
    <dgm:cxn modelId="{9D828F51-7A4D-4254-8B2B-96C936F13201}" type="presParOf" srcId="{B9294489-1BBC-4F11-B27A-C22F252EEAC0}" destId="{E6B89452-4BDC-4530-8000-74E5C61C6EED}" srcOrd="1" destOrd="0" presId="urn:microsoft.com/office/officeart/2018/2/layout/IconVerticalSolidList"/>
    <dgm:cxn modelId="{64D526E2-9564-4AE8-A8C6-65D800460607}" type="presParOf" srcId="{B9294489-1BBC-4F11-B27A-C22F252EEAC0}" destId="{60966777-0E54-464C-B7CB-B8160363B4D5}" srcOrd="2" destOrd="0" presId="urn:microsoft.com/office/officeart/2018/2/layout/IconVerticalSolidList"/>
    <dgm:cxn modelId="{2D429064-662A-43CE-82CF-6DFC53FA93C1}" type="presParOf" srcId="{B9294489-1BBC-4F11-B27A-C22F252EEAC0}" destId="{D43E40E9-0C15-4BE7-8D13-E7520F423DF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69C068-24AA-4D64-BA6C-F692BAF4E0E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B532FD8-42DC-4D4A-ADB7-3AB1C791059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Rovné příležitosti: </a:t>
          </a:r>
          <a:r>
            <a:rPr lang="cs-CZ"/>
            <a:t>Zvyšující se socioekonomické rozdíly a nedostatečné financování pedagogů jsou významnými hrozbami, zatímco grantové programy a nové technologie představují příležitosti pro rozvoj.</a:t>
          </a:r>
          <a:endParaRPr lang="en-US"/>
        </a:p>
      </dgm:t>
    </dgm:pt>
    <dgm:pt modelId="{2BF529F2-9573-46BC-863F-DB7F604E8FEA}" type="parTrans" cxnId="{14D39A05-51C6-4E5F-A438-917E43428F19}">
      <dgm:prSet/>
      <dgm:spPr/>
      <dgm:t>
        <a:bodyPr/>
        <a:lstStyle/>
        <a:p>
          <a:endParaRPr lang="en-US"/>
        </a:p>
      </dgm:t>
    </dgm:pt>
    <dgm:pt modelId="{025600B4-0DC2-4ABC-8B77-67ECE3788F7A}" type="sibTrans" cxnId="{14D39A05-51C6-4E5F-A438-917E43428F19}">
      <dgm:prSet/>
      <dgm:spPr/>
      <dgm:t>
        <a:bodyPr/>
        <a:lstStyle/>
        <a:p>
          <a:endParaRPr lang="en-US"/>
        </a:p>
      </dgm:t>
    </dgm:pt>
    <dgm:pt modelId="{09B000D7-6F63-40B5-B6B2-8D491034339E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Čtenářská gramotnost: </a:t>
          </a:r>
          <a:r>
            <a:rPr lang="cs-CZ"/>
            <a:t>Moderní didaktické formy podporují kreativitu a angažovanost žáků, avšak vyžadují další vzdělávání pedagogů a čelí nízké motivaci učitelů. </a:t>
          </a:r>
          <a:endParaRPr lang="en-US"/>
        </a:p>
      </dgm:t>
    </dgm:pt>
    <dgm:pt modelId="{0C785415-D2FB-4318-A460-C28F6CD78863}" type="parTrans" cxnId="{B24674BE-A3FC-4379-B7C2-FA501A5086BC}">
      <dgm:prSet/>
      <dgm:spPr/>
      <dgm:t>
        <a:bodyPr/>
        <a:lstStyle/>
        <a:p>
          <a:endParaRPr lang="en-US"/>
        </a:p>
      </dgm:t>
    </dgm:pt>
    <dgm:pt modelId="{C3ABF518-40C1-40F9-9042-D2A1D30DCF5F}" type="sibTrans" cxnId="{B24674BE-A3FC-4379-B7C2-FA501A5086BC}">
      <dgm:prSet/>
      <dgm:spPr/>
      <dgm:t>
        <a:bodyPr/>
        <a:lstStyle/>
        <a:p>
          <a:endParaRPr lang="en-US"/>
        </a:p>
      </dgm:t>
    </dgm:pt>
    <dgm:pt modelId="{EB040780-33A9-405F-94BB-44AC87D00B8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Matematická gramotnost: </a:t>
          </a:r>
          <a:r>
            <a:rPr lang="cs-CZ"/>
            <a:t>Učitelé chválí atraktivitu moderních metod, přesto se potýkají s nízkou motivací a obavami z nových přístupů. </a:t>
          </a:r>
          <a:endParaRPr lang="en-US"/>
        </a:p>
      </dgm:t>
    </dgm:pt>
    <dgm:pt modelId="{6CBCDD47-C83B-4AC7-80F8-464B82CF4553}" type="parTrans" cxnId="{B9F948DB-41D8-4E83-A002-CBEEDCC3DAB5}">
      <dgm:prSet/>
      <dgm:spPr/>
      <dgm:t>
        <a:bodyPr/>
        <a:lstStyle/>
        <a:p>
          <a:endParaRPr lang="en-US"/>
        </a:p>
      </dgm:t>
    </dgm:pt>
    <dgm:pt modelId="{9B892E75-E356-4639-973D-FCCB330B4090}" type="sibTrans" cxnId="{B9F948DB-41D8-4E83-A002-CBEEDCC3DAB5}">
      <dgm:prSet/>
      <dgm:spPr/>
      <dgm:t>
        <a:bodyPr/>
        <a:lstStyle/>
        <a:p>
          <a:endParaRPr lang="en-US"/>
        </a:p>
      </dgm:t>
    </dgm:pt>
    <dgm:pt modelId="{6E35EC61-7758-45DB-8C66-3A51C901AB6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Předškolní vzdělávání: </a:t>
          </a:r>
          <a:r>
            <a:rPr lang="cs-CZ"/>
            <a:t>Pedagogové mají zkušenosti s inovativními metodami, ale čelí vysoké pracovní zátěži a nedostatečné evaluaci metod. </a:t>
          </a:r>
          <a:endParaRPr lang="en-US"/>
        </a:p>
      </dgm:t>
    </dgm:pt>
    <dgm:pt modelId="{F947F30D-1EFA-427C-9C00-3E1A7892172D}" type="parTrans" cxnId="{0D233143-60F1-4E2A-BDAE-E1013551B2AA}">
      <dgm:prSet/>
      <dgm:spPr/>
      <dgm:t>
        <a:bodyPr/>
        <a:lstStyle/>
        <a:p>
          <a:endParaRPr lang="en-US"/>
        </a:p>
      </dgm:t>
    </dgm:pt>
    <dgm:pt modelId="{8D98EB4C-656A-45CE-922E-B5399901E5F9}" type="sibTrans" cxnId="{0D233143-60F1-4E2A-BDAE-E1013551B2AA}">
      <dgm:prSet/>
      <dgm:spPr/>
      <dgm:t>
        <a:bodyPr/>
        <a:lstStyle/>
        <a:p>
          <a:endParaRPr lang="en-US"/>
        </a:p>
      </dgm:t>
    </dgm:pt>
    <dgm:pt modelId="{0C9E2278-3056-46A7-BBD8-E76FF6AC1D5B}" type="pres">
      <dgm:prSet presAssocID="{7B69C068-24AA-4D64-BA6C-F692BAF4E0E2}" presName="root" presStyleCnt="0">
        <dgm:presLayoutVars>
          <dgm:dir/>
          <dgm:resizeHandles val="exact"/>
        </dgm:presLayoutVars>
      </dgm:prSet>
      <dgm:spPr/>
    </dgm:pt>
    <dgm:pt modelId="{24B161B8-BBE3-46E9-82D6-40271A934550}" type="pres">
      <dgm:prSet presAssocID="{1B532FD8-42DC-4D4A-ADB7-3AB1C791059E}" presName="compNode" presStyleCnt="0"/>
      <dgm:spPr/>
    </dgm:pt>
    <dgm:pt modelId="{F61D0BFB-D9FB-4552-9DD3-1AC977186977}" type="pres">
      <dgm:prSet presAssocID="{1B532FD8-42DC-4D4A-ADB7-3AB1C791059E}" presName="bgRect" presStyleLbl="bgShp" presStyleIdx="0" presStyleCnt="4"/>
      <dgm:spPr/>
    </dgm:pt>
    <dgm:pt modelId="{FD2DDDF9-F793-476A-B184-032BF60E68AA}" type="pres">
      <dgm:prSet presAssocID="{1B532FD8-42DC-4D4A-ADB7-3AB1C79105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íze"/>
        </a:ext>
      </dgm:extLst>
    </dgm:pt>
    <dgm:pt modelId="{03728931-7E1A-4AED-95B9-56B8615D5158}" type="pres">
      <dgm:prSet presAssocID="{1B532FD8-42DC-4D4A-ADB7-3AB1C791059E}" presName="spaceRect" presStyleCnt="0"/>
      <dgm:spPr/>
    </dgm:pt>
    <dgm:pt modelId="{E188A37B-101A-454F-BB61-3E0FAF8B047B}" type="pres">
      <dgm:prSet presAssocID="{1B532FD8-42DC-4D4A-ADB7-3AB1C791059E}" presName="parTx" presStyleLbl="revTx" presStyleIdx="0" presStyleCnt="4">
        <dgm:presLayoutVars>
          <dgm:chMax val="0"/>
          <dgm:chPref val="0"/>
        </dgm:presLayoutVars>
      </dgm:prSet>
      <dgm:spPr/>
    </dgm:pt>
    <dgm:pt modelId="{82026CE5-BA9F-4810-AB22-9950CAA507BE}" type="pres">
      <dgm:prSet presAssocID="{025600B4-0DC2-4ABC-8B77-67ECE3788F7A}" presName="sibTrans" presStyleCnt="0"/>
      <dgm:spPr/>
    </dgm:pt>
    <dgm:pt modelId="{E93153B3-1567-4844-8914-5147346CCFE7}" type="pres">
      <dgm:prSet presAssocID="{09B000D7-6F63-40B5-B6B2-8D491034339E}" presName="compNode" presStyleCnt="0"/>
      <dgm:spPr/>
    </dgm:pt>
    <dgm:pt modelId="{A5EA3AB5-19F9-4498-B4C5-387C7DEA8315}" type="pres">
      <dgm:prSet presAssocID="{09B000D7-6F63-40B5-B6B2-8D491034339E}" presName="bgRect" presStyleLbl="bgShp" presStyleIdx="1" presStyleCnt="4"/>
      <dgm:spPr/>
    </dgm:pt>
    <dgm:pt modelId="{21655E8D-3FD8-419F-9250-2AF58C3A029F}" type="pres">
      <dgm:prSet presAssocID="{09B000D7-6F63-40B5-B6B2-8D491034339E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BC35916B-8DEB-4394-A931-8364883F4770}" type="pres">
      <dgm:prSet presAssocID="{09B000D7-6F63-40B5-B6B2-8D491034339E}" presName="spaceRect" presStyleCnt="0"/>
      <dgm:spPr/>
    </dgm:pt>
    <dgm:pt modelId="{41AF28D9-073F-45B6-B30F-1F5E0F8B4427}" type="pres">
      <dgm:prSet presAssocID="{09B000D7-6F63-40B5-B6B2-8D491034339E}" presName="parTx" presStyleLbl="revTx" presStyleIdx="1" presStyleCnt="4">
        <dgm:presLayoutVars>
          <dgm:chMax val="0"/>
          <dgm:chPref val="0"/>
        </dgm:presLayoutVars>
      </dgm:prSet>
      <dgm:spPr/>
    </dgm:pt>
    <dgm:pt modelId="{6ED22829-D59C-4F7A-BD8C-0FDE851DDD45}" type="pres">
      <dgm:prSet presAssocID="{C3ABF518-40C1-40F9-9042-D2A1D30DCF5F}" presName="sibTrans" presStyleCnt="0"/>
      <dgm:spPr/>
    </dgm:pt>
    <dgm:pt modelId="{2BA9BD74-7505-455A-A933-3C6A4AA97814}" type="pres">
      <dgm:prSet presAssocID="{EB040780-33A9-405F-94BB-44AC87D00B88}" presName="compNode" presStyleCnt="0"/>
      <dgm:spPr/>
    </dgm:pt>
    <dgm:pt modelId="{10792657-46D7-493A-97C5-79DA9D19E819}" type="pres">
      <dgm:prSet presAssocID="{EB040780-33A9-405F-94BB-44AC87D00B88}" presName="bgRect" presStyleLbl="bgShp" presStyleIdx="2" presStyleCnt="4"/>
      <dgm:spPr/>
    </dgm:pt>
    <dgm:pt modelId="{17903EA2-A3E9-498B-8D6D-50D785E9395A}" type="pres">
      <dgm:prSet presAssocID="{EB040780-33A9-405F-94BB-44AC87D00B8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B5B6AF88-F854-48ED-951E-823F35A0879B}" type="pres">
      <dgm:prSet presAssocID="{EB040780-33A9-405F-94BB-44AC87D00B88}" presName="spaceRect" presStyleCnt="0"/>
      <dgm:spPr/>
    </dgm:pt>
    <dgm:pt modelId="{3967342E-C8E8-4282-BF64-E65DAEE4ECA6}" type="pres">
      <dgm:prSet presAssocID="{EB040780-33A9-405F-94BB-44AC87D00B88}" presName="parTx" presStyleLbl="revTx" presStyleIdx="2" presStyleCnt="4">
        <dgm:presLayoutVars>
          <dgm:chMax val="0"/>
          <dgm:chPref val="0"/>
        </dgm:presLayoutVars>
      </dgm:prSet>
      <dgm:spPr/>
    </dgm:pt>
    <dgm:pt modelId="{974B409D-A259-45CA-8DD5-38F62A619ED9}" type="pres">
      <dgm:prSet presAssocID="{9B892E75-E356-4639-973D-FCCB330B4090}" presName="sibTrans" presStyleCnt="0"/>
      <dgm:spPr/>
    </dgm:pt>
    <dgm:pt modelId="{563A1483-5C93-46F4-B783-4B6879FD9939}" type="pres">
      <dgm:prSet presAssocID="{6E35EC61-7758-45DB-8C66-3A51C901AB69}" presName="compNode" presStyleCnt="0"/>
      <dgm:spPr/>
    </dgm:pt>
    <dgm:pt modelId="{D3EBEBC5-D2FC-41A7-8515-15E588F5A255}" type="pres">
      <dgm:prSet presAssocID="{6E35EC61-7758-45DB-8C66-3A51C901AB69}" presName="bgRect" presStyleLbl="bgShp" presStyleIdx="3" presStyleCnt="4"/>
      <dgm:spPr/>
    </dgm:pt>
    <dgm:pt modelId="{94F86551-C3AF-4837-9E06-2660F3686708}" type="pres">
      <dgm:prSet presAssocID="{6E35EC61-7758-45DB-8C66-3A51C901AB6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CCF5528A-D6AF-41DE-8A87-286605CCCDD4}" type="pres">
      <dgm:prSet presAssocID="{6E35EC61-7758-45DB-8C66-3A51C901AB69}" presName="spaceRect" presStyleCnt="0"/>
      <dgm:spPr/>
    </dgm:pt>
    <dgm:pt modelId="{AD6AC333-3652-4E19-AE65-65C42BDA2301}" type="pres">
      <dgm:prSet presAssocID="{6E35EC61-7758-45DB-8C66-3A51C901AB6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14D39A05-51C6-4E5F-A438-917E43428F19}" srcId="{7B69C068-24AA-4D64-BA6C-F692BAF4E0E2}" destId="{1B532FD8-42DC-4D4A-ADB7-3AB1C791059E}" srcOrd="0" destOrd="0" parTransId="{2BF529F2-9573-46BC-863F-DB7F604E8FEA}" sibTransId="{025600B4-0DC2-4ABC-8B77-67ECE3788F7A}"/>
    <dgm:cxn modelId="{A558740F-A7D5-43BE-9ABA-FA1037A610BA}" type="presOf" srcId="{EB040780-33A9-405F-94BB-44AC87D00B88}" destId="{3967342E-C8E8-4282-BF64-E65DAEE4ECA6}" srcOrd="0" destOrd="0" presId="urn:microsoft.com/office/officeart/2018/2/layout/IconVerticalSolidList"/>
    <dgm:cxn modelId="{A25BC11B-8CE8-4915-AD4D-F35CD7A92F71}" type="presOf" srcId="{7B69C068-24AA-4D64-BA6C-F692BAF4E0E2}" destId="{0C9E2278-3056-46A7-BBD8-E76FF6AC1D5B}" srcOrd="0" destOrd="0" presId="urn:microsoft.com/office/officeart/2018/2/layout/IconVerticalSolidList"/>
    <dgm:cxn modelId="{0D233143-60F1-4E2A-BDAE-E1013551B2AA}" srcId="{7B69C068-24AA-4D64-BA6C-F692BAF4E0E2}" destId="{6E35EC61-7758-45DB-8C66-3A51C901AB69}" srcOrd="3" destOrd="0" parTransId="{F947F30D-1EFA-427C-9C00-3E1A7892172D}" sibTransId="{8D98EB4C-656A-45CE-922E-B5399901E5F9}"/>
    <dgm:cxn modelId="{EC11B16D-36E0-4521-B8D5-7253A43C8D63}" type="presOf" srcId="{09B000D7-6F63-40B5-B6B2-8D491034339E}" destId="{41AF28D9-073F-45B6-B30F-1F5E0F8B4427}" srcOrd="0" destOrd="0" presId="urn:microsoft.com/office/officeart/2018/2/layout/IconVerticalSolidList"/>
    <dgm:cxn modelId="{F357B779-9436-4115-B29E-E38C09BF597A}" type="presOf" srcId="{6E35EC61-7758-45DB-8C66-3A51C901AB69}" destId="{AD6AC333-3652-4E19-AE65-65C42BDA2301}" srcOrd="0" destOrd="0" presId="urn:microsoft.com/office/officeart/2018/2/layout/IconVerticalSolidList"/>
    <dgm:cxn modelId="{B24674BE-A3FC-4379-B7C2-FA501A5086BC}" srcId="{7B69C068-24AA-4D64-BA6C-F692BAF4E0E2}" destId="{09B000D7-6F63-40B5-B6B2-8D491034339E}" srcOrd="1" destOrd="0" parTransId="{0C785415-D2FB-4318-A460-C28F6CD78863}" sibTransId="{C3ABF518-40C1-40F9-9042-D2A1D30DCF5F}"/>
    <dgm:cxn modelId="{B9F948DB-41D8-4E83-A002-CBEEDCC3DAB5}" srcId="{7B69C068-24AA-4D64-BA6C-F692BAF4E0E2}" destId="{EB040780-33A9-405F-94BB-44AC87D00B88}" srcOrd="2" destOrd="0" parTransId="{6CBCDD47-C83B-4AC7-80F8-464B82CF4553}" sibTransId="{9B892E75-E356-4639-973D-FCCB330B4090}"/>
    <dgm:cxn modelId="{6C684AE0-267F-4898-8F44-67355142E1F5}" type="presOf" srcId="{1B532FD8-42DC-4D4A-ADB7-3AB1C791059E}" destId="{E188A37B-101A-454F-BB61-3E0FAF8B047B}" srcOrd="0" destOrd="0" presId="urn:microsoft.com/office/officeart/2018/2/layout/IconVerticalSolidList"/>
    <dgm:cxn modelId="{73AC2E66-8E75-4DA1-A341-567D4B9E1205}" type="presParOf" srcId="{0C9E2278-3056-46A7-BBD8-E76FF6AC1D5B}" destId="{24B161B8-BBE3-46E9-82D6-40271A934550}" srcOrd="0" destOrd="0" presId="urn:microsoft.com/office/officeart/2018/2/layout/IconVerticalSolidList"/>
    <dgm:cxn modelId="{41C280F8-5BAF-4466-A109-4793AC9B4934}" type="presParOf" srcId="{24B161B8-BBE3-46E9-82D6-40271A934550}" destId="{F61D0BFB-D9FB-4552-9DD3-1AC977186977}" srcOrd="0" destOrd="0" presId="urn:microsoft.com/office/officeart/2018/2/layout/IconVerticalSolidList"/>
    <dgm:cxn modelId="{51C20D8D-3555-4A7B-8340-CBEA18236435}" type="presParOf" srcId="{24B161B8-BBE3-46E9-82D6-40271A934550}" destId="{FD2DDDF9-F793-476A-B184-032BF60E68AA}" srcOrd="1" destOrd="0" presId="urn:microsoft.com/office/officeart/2018/2/layout/IconVerticalSolidList"/>
    <dgm:cxn modelId="{4B78BB48-D9DF-4E03-B23F-F689EE37D155}" type="presParOf" srcId="{24B161B8-BBE3-46E9-82D6-40271A934550}" destId="{03728931-7E1A-4AED-95B9-56B8615D5158}" srcOrd="2" destOrd="0" presId="urn:microsoft.com/office/officeart/2018/2/layout/IconVerticalSolidList"/>
    <dgm:cxn modelId="{5BD19092-E1A1-43FE-B79D-029C2F66EE7E}" type="presParOf" srcId="{24B161B8-BBE3-46E9-82D6-40271A934550}" destId="{E188A37B-101A-454F-BB61-3E0FAF8B047B}" srcOrd="3" destOrd="0" presId="urn:microsoft.com/office/officeart/2018/2/layout/IconVerticalSolidList"/>
    <dgm:cxn modelId="{940F9794-8014-4261-BDF3-79574A4589AE}" type="presParOf" srcId="{0C9E2278-3056-46A7-BBD8-E76FF6AC1D5B}" destId="{82026CE5-BA9F-4810-AB22-9950CAA507BE}" srcOrd="1" destOrd="0" presId="urn:microsoft.com/office/officeart/2018/2/layout/IconVerticalSolidList"/>
    <dgm:cxn modelId="{0456C30F-B340-4557-8703-8FA79FE7E490}" type="presParOf" srcId="{0C9E2278-3056-46A7-BBD8-E76FF6AC1D5B}" destId="{E93153B3-1567-4844-8914-5147346CCFE7}" srcOrd="2" destOrd="0" presId="urn:microsoft.com/office/officeart/2018/2/layout/IconVerticalSolidList"/>
    <dgm:cxn modelId="{49BE87D0-C249-4A2B-BB3D-BB45F32BC742}" type="presParOf" srcId="{E93153B3-1567-4844-8914-5147346CCFE7}" destId="{A5EA3AB5-19F9-4498-B4C5-387C7DEA8315}" srcOrd="0" destOrd="0" presId="urn:microsoft.com/office/officeart/2018/2/layout/IconVerticalSolidList"/>
    <dgm:cxn modelId="{DDFD170A-75A0-42EA-A4B4-9FA2F5C80BDD}" type="presParOf" srcId="{E93153B3-1567-4844-8914-5147346CCFE7}" destId="{21655E8D-3FD8-419F-9250-2AF58C3A029F}" srcOrd="1" destOrd="0" presId="urn:microsoft.com/office/officeart/2018/2/layout/IconVerticalSolidList"/>
    <dgm:cxn modelId="{CAE4E362-5D7C-4001-81B9-291CF2388FF3}" type="presParOf" srcId="{E93153B3-1567-4844-8914-5147346CCFE7}" destId="{BC35916B-8DEB-4394-A931-8364883F4770}" srcOrd="2" destOrd="0" presId="urn:microsoft.com/office/officeart/2018/2/layout/IconVerticalSolidList"/>
    <dgm:cxn modelId="{34123F94-180A-4E13-8FDF-F5A263028E11}" type="presParOf" srcId="{E93153B3-1567-4844-8914-5147346CCFE7}" destId="{41AF28D9-073F-45B6-B30F-1F5E0F8B4427}" srcOrd="3" destOrd="0" presId="urn:microsoft.com/office/officeart/2018/2/layout/IconVerticalSolidList"/>
    <dgm:cxn modelId="{28DB5C3A-6990-48D3-866C-AFFF7DB8A009}" type="presParOf" srcId="{0C9E2278-3056-46A7-BBD8-E76FF6AC1D5B}" destId="{6ED22829-D59C-4F7A-BD8C-0FDE851DDD45}" srcOrd="3" destOrd="0" presId="urn:microsoft.com/office/officeart/2018/2/layout/IconVerticalSolidList"/>
    <dgm:cxn modelId="{401FA531-29C7-4A15-9C29-0315E4AF4519}" type="presParOf" srcId="{0C9E2278-3056-46A7-BBD8-E76FF6AC1D5B}" destId="{2BA9BD74-7505-455A-A933-3C6A4AA97814}" srcOrd="4" destOrd="0" presId="urn:microsoft.com/office/officeart/2018/2/layout/IconVerticalSolidList"/>
    <dgm:cxn modelId="{483D5F1B-A905-4CDE-91DF-49D5D643F8AA}" type="presParOf" srcId="{2BA9BD74-7505-455A-A933-3C6A4AA97814}" destId="{10792657-46D7-493A-97C5-79DA9D19E819}" srcOrd="0" destOrd="0" presId="urn:microsoft.com/office/officeart/2018/2/layout/IconVerticalSolidList"/>
    <dgm:cxn modelId="{98397DC7-7504-451B-A18A-2E32F65C1429}" type="presParOf" srcId="{2BA9BD74-7505-455A-A933-3C6A4AA97814}" destId="{17903EA2-A3E9-498B-8D6D-50D785E9395A}" srcOrd="1" destOrd="0" presId="urn:microsoft.com/office/officeart/2018/2/layout/IconVerticalSolidList"/>
    <dgm:cxn modelId="{3FC37D3F-460F-45E3-8B7A-A3A26443C600}" type="presParOf" srcId="{2BA9BD74-7505-455A-A933-3C6A4AA97814}" destId="{B5B6AF88-F854-48ED-951E-823F35A0879B}" srcOrd="2" destOrd="0" presId="urn:microsoft.com/office/officeart/2018/2/layout/IconVerticalSolidList"/>
    <dgm:cxn modelId="{FF669F91-EE57-49B4-B662-1E84CA207368}" type="presParOf" srcId="{2BA9BD74-7505-455A-A933-3C6A4AA97814}" destId="{3967342E-C8E8-4282-BF64-E65DAEE4ECA6}" srcOrd="3" destOrd="0" presId="urn:microsoft.com/office/officeart/2018/2/layout/IconVerticalSolidList"/>
    <dgm:cxn modelId="{450DFA92-C514-4FCD-ABFE-21E3F05F8163}" type="presParOf" srcId="{0C9E2278-3056-46A7-BBD8-E76FF6AC1D5B}" destId="{974B409D-A259-45CA-8DD5-38F62A619ED9}" srcOrd="5" destOrd="0" presId="urn:microsoft.com/office/officeart/2018/2/layout/IconVerticalSolidList"/>
    <dgm:cxn modelId="{B19AD671-845F-4AB8-A79C-AA38F18778F4}" type="presParOf" srcId="{0C9E2278-3056-46A7-BBD8-E76FF6AC1D5B}" destId="{563A1483-5C93-46F4-B783-4B6879FD9939}" srcOrd="6" destOrd="0" presId="urn:microsoft.com/office/officeart/2018/2/layout/IconVerticalSolidList"/>
    <dgm:cxn modelId="{0B114F3E-1967-400C-A658-2017661B54A7}" type="presParOf" srcId="{563A1483-5C93-46F4-B783-4B6879FD9939}" destId="{D3EBEBC5-D2FC-41A7-8515-15E588F5A255}" srcOrd="0" destOrd="0" presId="urn:microsoft.com/office/officeart/2018/2/layout/IconVerticalSolidList"/>
    <dgm:cxn modelId="{75BC0CDC-D506-49CC-9E90-4607EA0050A4}" type="presParOf" srcId="{563A1483-5C93-46F4-B783-4B6879FD9939}" destId="{94F86551-C3AF-4837-9E06-2660F3686708}" srcOrd="1" destOrd="0" presId="urn:microsoft.com/office/officeart/2018/2/layout/IconVerticalSolidList"/>
    <dgm:cxn modelId="{36B06622-5F20-4B66-9D21-14A0F52CD7B2}" type="presParOf" srcId="{563A1483-5C93-46F4-B783-4B6879FD9939}" destId="{CCF5528A-D6AF-41DE-8A87-286605CCCDD4}" srcOrd="2" destOrd="0" presId="urn:microsoft.com/office/officeart/2018/2/layout/IconVerticalSolidList"/>
    <dgm:cxn modelId="{6A6F5CAF-C96C-49B5-B23F-79AD88D384AB}" type="presParOf" srcId="{563A1483-5C93-46F4-B783-4B6879FD9939}" destId="{AD6AC333-3652-4E19-AE65-65C42BDA230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36455B-57BE-41A4-82C6-9DE57939958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98D1B9-4E5B-4462-98DF-83217AC013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Občanské kompetence: </a:t>
          </a:r>
          <a:r>
            <a:rPr lang="cs-CZ"/>
            <a:t>Praktické aktivity a zážitková forma výuky se ukazují jako silné stránky, avšak finanční náročnost umožňuje podporu omezenému počtu účastníků. </a:t>
          </a:r>
          <a:endParaRPr lang="en-US"/>
        </a:p>
      </dgm:t>
    </dgm:pt>
    <dgm:pt modelId="{E796E586-2789-4A76-8E42-358B73C78091}" type="parTrans" cxnId="{B78BE15D-2273-4495-BBA8-8FF5EAE58449}">
      <dgm:prSet/>
      <dgm:spPr/>
      <dgm:t>
        <a:bodyPr/>
        <a:lstStyle/>
        <a:p>
          <a:endParaRPr lang="en-US"/>
        </a:p>
      </dgm:t>
    </dgm:pt>
    <dgm:pt modelId="{4AA1BA1A-6AF9-4B26-BAB7-F229F0F55DC6}" type="sibTrans" cxnId="{B78BE15D-2273-4495-BBA8-8FF5EAE58449}">
      <dgm:prSet/>
      <dgm:spPr/>
      <dgm:t>
        <a:bodyPr/>
        <a:lstStyle/>
        <a:p>
          <a:endParaRPr lang="en-US"/>
        </a:p>
      </dgm:t>
    </dgm:pt>
    <dgm:pt modelId="{E0612FC8-F218-42B9-8915-949BCE1DBA4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Polytechnika a digitalizace: </a:t>
          </a:r>
          <a:r>
            <a:rPr lang="cs-CZ"/>
            <a:t>Exkurze a zážitkové vzdělávání jsou pozitivními aspekty, avšak neznalost metodiky a finanční náročnost představují výzvy. </a:t>
          </a:r>
          <a:endParaRPr lang="en-US"/>
        </a:p>
      </dgm:t>
    </dgm:pt>
    <dgm:pt modelId="{1C2AB057-7E6C-4E3C-8563-3FEB0A5201B3}" type="parTrans" cxnId="{3FB8BEB9-7F32-4BEE-A749-69356B1A2D23}">
      <dgm:prSet/>
      <dgm:spPr/>
      <dgm:t>
        <a:bodyPr/>
        <a:lstStyle/>
        <a:p>
          <a:endParaRPr lang="en-US"/>
        </a:p>
      </dgm:t>
    </dgm:pt>
    <dgm:pt modelId="{0EB3F79D-B4F5-4D79-A08B-112FC4133677}" type="sibTrans" cxnId="{3FB8BEB9-7F32-4BEE-A749-69356B1A2D23}">
      <dgm:prSet/>
      <dgm:spPr/>
      <dgm:t>
        <a:bodyPr/>
        <a:lstStyle/>
        <a:p>
          <a:endParaRPr lang="en-US"/>
        </a:p>
      </dgm:t>
    </dgm:pt>
    <dgm:pt modelId="{84BEDE1F-3545-4814-9970-53579CA873A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Podnikavost a kreativita: </a:t>
          </a:r>
          <a:r>
            <a:rPr lang="cs-CZ"/>
            <a:t>K dispozici jsou dotace na modernizaci školství, ale administrativní náročnost a nedostatek kvalifikovaných pedagogů brání rozvoji. </a:t>
          </a:r>
          <a:endParaRPr lang="en-US"/>
        </a:p>
      </dgm:t>
    </dgm:pt>
    <dgm:pt modelId="{BBFDE029-73EB-4800-8669-8BD81AEBFFBE}" type="parTrans" cxnId="{C35BD826-3504-4CF5-BAE4-4F23A1603068}">
      <dgm:prSet/>
      <dgm:spPr/>
      <dgm:t>
        <a:bodyPr/>
        <a:lstStyle/>
        <a:p>
          <a:endParaRPr lang="en-US"/>
        </a:p>
      </dgm:t>
    </dgm:pt>
    <dgm:pt modelId="{EC00235E-9658-477C-95D3-B19797341628}" type="sibTrans" cxnId="{C35BD826-3504-4CF5-BAE4-4F23A1603068}">
      <dgm:prSet/>
      <dgm:spPr/>
      <dgm:t>
        <a:bodyPr/>
        <a:lstStyle/>
        <a:p>
          <a:endParaRPr lang="en-US"/>
        </a:p>
      </dgm:t>
    </dgm:pt>
    <dgm:pt modelId="{E35A1B0D-6FC2-47D5-87AC-CAD4D7AA73DA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Řízení a financování: </a:t>
          </a:r>
          <a:r>
            <a:rPr lang="cs-CZ"/>
            <a:t>Spolupráce škol a dalších aktérů může zlepšit kvalitu vzdělávání, avšak nedostatek financí a neochota pedagogů se učit nové metody zůstávají hrozbami. </a:t>
          </a:r>
          <a:endParaRPr lang="en-US"/>
        </a:p>
      </dgm:t>
    </dgm:pt>
    <dgm:pt modelId="{7AB080A2-DF3C-4B3B-BC14-E8ED7EC15570}" type="parTrans" cxnId="{0A641C17-36A0-4D57-B0DD-9C5A8ABC898A}">
      <dgm:prSet/>
      <dgm:spPr/>
      <dgm:t>
        <a:bodyPr/>
        <a:lstStyle/>
        <a:p>
          <a:endParaRPr lang="en-US"/>
        </a:p>
      </dgm:t>
    </dgm:pt>
    <dgm:pt modelId="{2991FA08-EC92-4716-8749-8FA2565F4AD8}" type="sibTrans" cxnId="{0A641C17-36A0-4D57-B0DD-9C5A8ABC898A}">
      <dgm:prSet/>
      <dgm:spPr/>
      <dgm:t>
        <a:bodyPr/>
        <a:lstStyle/>
        <a:p>
          <a:endParaRPr lang="en-US"/>
        </a:p>
      </dgm:t>
    </dgm:pt>
    <dgm:pt modelId="{0AB69EF0-D365-4F8E-BC27-7EAB43F4DFB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b="1"/>
            <a:t>Závěr: Celkově analýza zdůrazňuje potřebu inovací a adaptace ve vzdělávání, aby se zajistil rozvoj potenciálu každého žáka, zejména těch se znevýhodněním. </a:t>
          </a:r>
          <a:endParaRPr lang="en-US"/>
        </a:p>
      </dgm:t>
    </dgm:pt>
    <dgm:pt modelId="{269E610B-FB5C-47BA-89D7-6A71685B1214}" type="parTrans" cxnId="{B1ECCAD5-E36C-4971-B3EC-62C9EA1E9CC5}">
      <dgm:prSet/>
      <dgm:spPr/>
      <dgm:t>
        <a:bodyPr/>
        <a:lstStyle/>
        <a:p>
          <a:endParaRPr lang="en-US"/>
        </a:p>
      </dgm:t>
    </dgm:pt>
    <dgm:pt modelId="{AD34112D-7519-433C-B91B-3351AE60C514}" type="sibTrans" cxnId="{B1ECCAD5-E36C-4971-B3EC-62C9EA1E9CC5}">
      <dgm:prSet/>
      <dgm:spPr/>
      <dgm:t>
        <a:bodyPr/>
        <a:lstStyle/>
        <a:p>
          <a:endParaRPr lang="en-US"/>
        </a:p>
      </dgm:t>
    </dgm:pt>
    <dgm:pt modelId="{64357C2A-C185-4C77-9582-42C18B9A09AA}" type="pres">
      <dgm:prSet presAssocID="{7136455B-57BE-41A4-82C6-9DE57939958D}" presName="root" presStyleCnt="0">
        <dgm:presLayoutVars>
          <dgm:dir/>
          <dgm:resizeHandles val="exact"/>
        </dgm:presLayoutVars>
      </dgm:prSet>
      <dgm:spPr/>
    </dgm:pt>
    <dgm:pt modelId="{7284980E-24CF-4279-8E45-08889C6F4D25}" type="pres">
      <dgm:prSet presAssocID="{F198D1B9-4E5B-4462-98DF-83217AC0135D}" presName="compNode" presStyleCnt="0"/>
      <dgm:spPr/>
    </dgm:pt>
    <dgm:pt modelId="{422E51F4-C156-4436-9B08-1A915EF83A60}" type="pres">
      <dgm:prSet presAssocID="{F198D1B9-4E5B-4462-98DF-83217AC0135D}" presName="bgRect" presStyleLbl="bgShp" presStyleIdx="0" presStyleCnt="5"/>
      <dgm:spPr/>
    </dgm:pt>
    <dgm:pt modelId="{DB3CBF5B-1538-49A3-9035-F5A059EDE240}" type="pres">
      <dgm:prSet presAssocID="{F198D1B9-4E5B-4462-98DF-83217AC0135D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BF5F23B2-F717-49F8-8466-2A506E9F27A4}" type="pres">
      <dgm:prSet presAssocID="{F198D1B9-4E5B-4462-98DF-83217AC0135D}" presName="spaceRect" presStyleCnt="0"/>
      <dgm:spPr/>
    </dgm:pt>
    <dgm:pt modelId="{1B643144-8D80-4823-98EA-56CF928AAD62}" type="pres">
      <dgm:prSet presAssocID="{F198D1B9-4E5B-4462-98DF-83217AC0135D}" presName="parTx" presStyleLbl="revTx" presStyleIdx="0" presStyleCnt="5">
        <dgm:presLayoutVars>
          <dgm:chMax val="0"/>
          <dgm:chPref val="0"/>
        </dgm:presLayoutVars>
      </dgm:prSet>
      <dgm:spPr/>
    </dgm:pt>
    <dgm:pt modelId="{276FCB60-46BA-49EA-BD10-BF1784DFCB37}" type="pres">
      <dgm:prSet presAssocID="{4AA1BA1A-6AF9-4B26-BAB7-F229F0F55DC6}" presName="sibTrans" presStyleCnt="0"/>
      <dgm:spPr/>
    </dgm:pt>
    <dgm:pt modelId="{55982726-50A5-4535-A64F-E57B3FB7EA13}" type="pres">
      <dgm:prSet presAssocID="{E0612FC8-F218-42B9-8915-949BCE1DBA42}" presName="compNode" presStyleCnt="0"/>
      <dgm:spPr/>
    </dgm:pt>
    <dgm:pt modelId="{8BC002A3-049D-4D92-96BC-ABEF7F7CFD58}" type="pres">
      <dgm:prSet presAssocID="{E0612FC8-F218-42B9-8915-949BCE1DBA42}" presName="bgRect" presStyleLbl="bgShp" presStyleIdx="1" presStyleCnt="5"/>
      <dgm:spPr/>
    </dgm:pt>
    <dgm:pt modelId="{74008DEC-2C65-4678-B1A7-D5E36A8372CC}" type="pres">
      <dgm:prSet presAssocID="{E0612FC8-F218-42B9-8915-949BCE1DBA4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F7E445FF-CB9A-4ED4-9D43-AFB39AA1F1E8}" type="pres">
      <dgm:prSet presAssocID="{E0612FC8-F218-42B9-8915-949BCE1DBA42}" presName="spaceRect" presStyleCnt="0"/>
      <dgm:spPr/>
    </dgm:pt>
    <dgm:pt modelId="{59E6FCBE-E9D7-4225-A737-1F51449ECD96}" type="pres">
      <dgm:prSet presAssocID="{E0612FC8-F218-42B9-8915-949BCE1DBA42}" presName="parTx" presStyleLbl="revTx" presStyleIdx="1" presStyleCnt="5">
        <dgm:presLayoutVars>
          <dgm:chMax val="0"/>
          <dgm:chPref val="0"/>
        </dgm:presLayoutVars>
      </dgm:prSet>
      <dgm:spPr/>
    </dgm:pt>
    <dgm:pt modelId="{D293DAC8-7448-4043-853C-D76C071F3557}" type="pres">
      <dgm:prSet presAssocID="{0EB3F79D-B4F5-4D79-A08B-112FC4133677}" presName="sibTrans" presStyleCnt="0"/>
      <dgm:spPr/>
    </dgm:pt>
    <dgm:pt modelId="{C0225E09-6C39-40E0-A154-46BDA6076288}" type="pres">
      <dgm:prSet presAssocID="{84BEDE1F-3545-4814-9970-53579CA873AD}" presName="compNode" presStyleCnt="0"/>
      <dgm:spPr/>
    </dgm:pt>
    <dgm:pt modelId="{6753B3D6-3828-4928-881A-60D12D275312}" type="pres">
      <dgm:prSet presAssocID="{84BEDE1F-3545-4814-9970-53579CA873AD}" presName="bgRect" presStyleLbl="bgShp" presStyleIdx="2" presStyleCnt="5"/>
      <dgm:spPr/>
    </dgm:pt>
    <dgm:pt modelId="{2A510086-FB91-465F-8146-71FE02AFA5AA}" type="pres">
      <dgm:prSet presAssocID="{84BEDE1F-3545-4814-9970-53579CA873AD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ar"/>
        </a:ext>
      </dgm:extLst>
    </dgm:pt>
    <dgm:pt modelId="{95EABF13-860B-4344-9611-B4F6ACAEF0D5}" type="pres">
      <dgm:prSet presAssocID="{84BEDE1F-3545-4814-9970-53579CA873AD}" presName="spaceRect" presStyleCnt="0"/>
      <dgm:spPr/>
    </dgm:pt>
    <dgm:pt modelId="{9F8C96C2-C846-45E6-9281-FA5FBDCB65C1}" type="pres">
      <dgm:prSet presAssocID="{84BEDE1F-3545-4814-9970-53579CA873AD}" presName="parTx" presStyleLbl="revTx" presStyleIdx="2" presStyleCnt="5">
        <dgm:presLayoutVars>
          <dgm:chMax val="0"/>
          <dgm:chPref val="0"/>
        </dgm:presLayoutVars>
      </dgm:prSet>
      <dgm:spPr/>
    </dgm:pt>
    <dgm:pt modelId="{374221CD-2EF9-451B-9972-0B55B1899772}" type="pres">
      <dgm:prSet presAssocID="{EC00235E-9658-477C-95D3-B19797341628}" presName="sibTrans" presStyleCnt="0"/>
      <dgm:spPr/>
    </dgm:pt>
    <dgm:pt modelId="{2A86A6DF-D2A3-4D4A-B586-436122348C59}" type="pres">
      <dgm:prSet presAssocID="{E35A1B0D-6FC2-47D5-87AC-CAD4D7AA73DA}" presName="compNode" presStyleCnt="0"/>
      <dgm:spPr/>
    </dgm:pt>
    <dgm:pt modelId="{9E9F8347-3663-4E9A-8000-12EB6F42412F}" type="pres">
      <dgm:prSet presAssocID="{E35A1B0D-6FC2-47D5-87AC-CAD4D7AA73DA}" presName="bgRect" presStyleLbl="bgShp" presStyleIdx="3" presStyleCnt="5"/>
      <dgm:spPr/>
    </dgm:pt>
    <dgm:pt modelId="{DB055452-023E-47AD-ACE2-5391EEC3B9CC}" type="pres">
      <dgm:prSet presAssocID="{E35A1B0D-6FC2-47D5-87AC-CAD4D7AA73D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eníze"/>
        </a:ext>
      </dgm:extLst>
    </dgm:pt>
    <dgm:pt modelId="{9CE5E733-ADB5-4404-8D54-F1F3952C15E3}" type="pres">
      <dgm:prSet presAssocID="{E35A1B0D-6FC2-47D5-87AC-CAD4D7AA73DA}" presName="spaceRect" presStyleCnt="0"/>
      <dgm:spPr/>
    </dgm:pt>
    <dgm:pt modelId="{21DCFAF0-1A50-4C80-AD82-6AC1D31572A7}" type="pres">
      <dgm:prSet presAssocID="{E35A1B0D-6FC2-47D5-87AC-CAD4D7AA73DA}" presName="parTx" presStyleLbl="revTx" presStyleIdx="3" presStyleCnt="5">
        <dgm:presLayoutVars>
          <dgm:chMax val="0"/>
          <dgm:chPref val="0"/>
        </dgm:presLayoutVars>
      </dgm:prSet>
      <dgm:spPr/>
    </dgm:pt>
    <dgm:pt modelId="{8AC5C146-86EE-4B0D-8D3A-E5C7090E0436}" type="pres">
      <dgm:prSet presAssocID="{2991FA08-EC92-4716-8749-8FA2565F4AD8}" presName="sibTrans" presStyleCnt="0"/>
      <dgm:spPr/>
    </dgm:pt>
    <dgm:pt modelId="{19C23D87-4857-480C-B125-F3D0A6477008}" type="pres">
      <dgm:prSet presAssocID="{0AB69EF0-D365-4F8E-BC27-7EAB43F4DFB1}" presName="compNode" presStyleCnt="0"/>
      <dgm:spPr/>
    </dgm:pt>
    <dgm:pt modelId="{F91A359F-6840-42CE-A90C-1C737BEB1DB2}" type="pres">
      <dgm:prSet presAssocID="{0AB69EF0-D365-4F8E-BC27-7EAB43F4DFB1}" presName="bgRect" presStyleLbl="bgShp" presStyleIdx="4" presStyleCnt="5"/>
      <dgm:spPr/>
    </dgm:pt>
    <dgm:pt modelId="{9D4E2DB5-660F-40AD-9E7D-D84B172316C9}" type="pres">
      <dgm:prSet presAssocID="{0AB69EF0-D365-4F8E-BC27-7EAB43F4DFB1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řída"/>
        </a:ext>
      </dgm:extLst>
    </dgm:pt>
    <dgm:pt modelId="{A6874625-2A8B-42E3-A69A-84EB67823922}" type="pres">
      <dgm:prSet presAssocID="{0AB69EF0-D365-4F8E-BC27-7EAB43F4DFB1}" presName="spaceRect" presStyleCnt="0"/>
      <dgm:spPr/>
    </dgm:pt>
    <dgm:pt modelId="{1724237F-AC7E-496B-850A-71F9081C20FC}" type="pres">
      <dgm:prSet presAssocID="{0AB69EF0-D365-4F8E-BC27-7EAB43F4DFB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0A641C17-36A0-4D57-B0DD-9C5A8ABC898A}" srcId="{7136455B-57BE-41A4-82C6-9DE57939958D}" destId="{E35A1B0D-6FC2-47D5-87AC-CAD4D7AA73DA}" srcOrd="3" destOrd="0" parTransId="{7AB080A2-DF3C-4B3B-BC14-E8ED7EC15570}" sibTransId="{2991FA08-EC92-4716-8749-8FA2565F4AD8}"/>
    <dgm:cxn modelId="{C35BD826-3504-4CF5-BAE4-4F23A1603068}" srcId="{7136455B-57BE-41A4-82C6-9DE57939958D}" destId="{84BEDE1F-3545-4814-9970-53579CA873AD}" srcOrd="2" destOrd="0" parTransId="{BBFDE029-73EB-4800-8669-8BD81AEBFFBE}" sibTransId="{EC00235E-9658-477C-95D3-B19797341628}"/>
    <dgm:cxn modelId="{DCE30F3E-8673-422A-A539-71BAD0BE9BCC}" type="presOf" srcId="{7136455B-57BE-41A4-82C6-9DE57939958D}" destId="{64357C2A-C185-4C77-9582-42C18B9A09AA}" srcOrd="0" destOrd="0" presId="urn:microsoft.com/office/officeart/2018/2/layout/IconVerticalSolidList"/>
    <dgm:cxn modelId="{B78BE15D-2273-4495-BBA8-8FF5EAE58449}" srcId="{7136455B-57BE-41A4-82C6-9DE57939958D}" destId="{F198D1B9-4E5B-4462-98DF-83217AC0135D}" srcOrd="0" destOrd="0" parTransId="{E796E586-2789-4A76-8E42-358B73C78091}" sibTransId="{4AA1BA1A-6AF9-4B26-BAB7-F229F0F55DC6}"/>
    <dgm:cxn modelId="{5B970864-EEE8-40E0-956D-07494DC57886}" type="presOf" srcId="{F198D1B9-4E5B-4462-98DF-83217AC0135D}" destId="{1B643144-8D80-4823-98EA-56CF928AAD62}" srcOrd="0" destOrd="0" presId="urn:microsoft.com/office/officeart/2018/2/layout/IconVerticalSolidList"/>
    <dgm:cxn modelId="{C5C9AB6B-C678-42D0-8A93-223E51D26672}" type="presOf" srcId="{E0612FC8-F218-42B9-8915-949BCE1DBA42}" destId="{59E6FCBE-E9D7-4225-A737-1F51449ECD96}" srcOrd="0" destOrd="0" presId="urn:microsoft.com/office/officeart/2018/2/layout/IconVerticalSolidList"/>
    <dgm:cxn modelId="{B978DD79-5863-492F-867A-CD8AFA01023E}" type="presOf" srcId="{E35A1B0D-6FC2-47D5-87AC-CAD4D7AA73DA}" destId="{21DCFAF0-1A50-4C80-AD82-6AC1D31572A7}" srcOrd="0" destOrd="0" presId="urn:microsoft.com/office/officeart/2018/2/layout/IconVerticalSolidList"/>
    <dgm:cxn modelId="{798775B7-E4F7-4F99-A275-AD7335EDA1B3}" type="presOf" srcId="{0AB69EF0-D365-4F8E-BC27-7EAB43F4DFB1}" destId="{1724237F-AC7E-496B-850A-71F9081C20FC}" srcOrd="0" destOrd="0" presId="urn:microsoft.com/office/officeart/2018/2/layout/IconVerticalSolidList"/>
    <dgm:cxn modelId="{3FB8BEB9-7F32-4BEE-A749-69356B1A2D23}" srcId="{7136455B-57BE-41A4-82C6-9DE57939958D}" destId="{E0612FC8-F218-42B9-8915-949BCE1DBA42}" srcOrd="1" destOrd="0" parTransId="{1C2AB057-7E6C-4E3C-8563-3FEB0A5201B3}" sibTransId="{0EB3F79D-B4F5-4D79-A08B-112FC4133677}"/>
    <dgm:cxn modelId="{B1ECCAD5-E36C-4971-B3EC-62C9EA1E9CC5}" srcId="{7136455B-57BE-41A4-82C6-9DE57939958D}" destId="{0AB69EF0-D365-4F8E-BC27-7EAB43F4DFB1}" srcOrd="4" destOrd="0" parTransId="{269E610B-FB5C-47BA-89D7-6A71685B1214}" sibTransId="{AD34112D-7519-433C-B91B-3351AE60C514}"/>
    <dgm:cxn modelId="{EEA93FD9-C26F-4C97-BBC8-37E8B198981D}" type="presOf" srcId="{84BEDE1F-3545-4814-9970-53579CA873AD}" destId="{9F8C96C2-C846-45E6-9281-FA5FBDCB65C1}" srcOrd="0" destOrd="0" presId="urn:microsoft.com/office/officeart/2018/2/layout/IconVerticalSolidList"/>
    <dgm:cxn modelId="{739E3639-9A11-4262-BAA2-B2753CB7C955}" type="presParOf" srcId="{64357C2A-C185-4C77-9582-42C18B9A09AA}" destId="{7284980E-24CF-4279-8E45-08889C6F4D25}" srcOrd="0" destOrd="0" presId="urn:microsoft.com/office/officeart/2018/2/layout/IconVerticalSolidList"/>
    <dgm:cxn modelId="{12F644A7-37EC-4728-B0CF-EB34A4E6D516}" type="presParOf" srcId="{7284980E-24CF-4279-8E45-08889C6F4D25}" destId="{422E51F4-C156-4436-9B08-1A915EF83A60}" srcOrd="0" destOrd="0" presId="urn:microsoft.com/office/officeart/2018/2/layout/IconVerticalSolidList"/>
    <dgm:cxn modelId="{71F2BAF8-5B03-4ADD-9C49-F4EAF6006CF4}" type="presParOf" srcId="{7284980E-24CF-4279-8E45-08889C6F4D25}" destId="{DB3CBF5B-1538-49A3-9035-F5A059EDE240}" srcOrd="1" destOrd="0" presId="urn:microsoft.com/office/officeart/2018/2/layout/IconVerticalSolidList"/>
    <dgm:cxn modelId="{5621FE4A-7539-4D1F-B29A-0F78BC2D4C3C}" type="presParOf" srcId="{7284980E-24CF-4279-8E45-08889C6F4D25}" destId="{BF5F23B2-F717-49F8-8466-2A506E9F27A4}" srcOrd="2" destOrd="0" presId="urn:microsoft.com/office/officeart/2018/2/layout/IconVerticalSolidList"/>
    <dgm:cxn modelId="{392CEB07-C523-4463-A131-A58314F5DE30}" type="presParOf" srcId="{7284980E-24CF-4279-8E45-08889C6F4D25}" destId="{1B643144-8D80-4823-98EA-56CF928AAD62}" srcOrd="3" destOrd="0" presId="urn:microsoft.com/office/officeart/2018/2/layout/IconVerticalSolidList"/>
    <dgm:cxn modelId="{379C39A3-ACB3-44AD-9A20-EB84387A7434}" type="presParOf" srcId="{64357C2A-C185-4C77-9582-42C18B9A09AA}" destId="{276FCB60-46BA-49EA-BD10-BF1784DFCB37}" srcOrd="1" destOrd="0" presId="urn:microsoft.com/office/officeart/2018/2/layout/IconVerticalSolidList"/>
    <dgm:cxn modelId="{D8916BDF-09A6-4F14-92A1-121B15AE93D9}" type="presParOf" srcId="{64357C2A-C185-4C77-9582-42C18B9A09AA}" destId="{55982726-50A5-4535-A64F-E57B3FB7EA13}" srcOrd="2" destOrd="0" presId="urn:microsoft.com/office/officeart/2018/2/layout/IconVerticalSolidList"/>
    <dgm:cxn modelId="{1732EF05-D8B9-436B-A752-12F744749177}" type="presParOf" srcId="{55982726-50A5-4535-A64F-E57B3FB7EA13}" destId="{8BC002A3-049D-4D92-96BC-ABEF7F7CFD58}" srcOrd="0" destOrd="0" presId="urn:microsoft.com/office/officeart/2018/2/layout/IconVerticalSolidList"/>
    <dgm:cxn modelId="{ADDF134C-C29E-46D7-B848-63EF565135D0}" type="presParOf" srcId="{55982726-50A5-4535-A64F-E57B3FB7EA13}" destId="{74008DEC-2C65-4678-B1A7-D5E36A8372CC}" srcOrd="1" destOrd="0" presId="urn:microsoft.com/office/officeart/2018/2/layout/IconVerticalSolidList"/>
    <dgm:cxn modelId="{441BA23B-6677-407B-A92D-739B1679AD32}" type="presParOf" srcId="{55982726-50A5-4535-A64F-E57B3FB7EA13}" destId="{F7E445FF-CB9A-4ED4-9D43-AFB39AA1F1E8}" srcOrd="2" destOrd="0" presId="urn:microsoft.com/office/officeart/2018/2/layout/IconVerticalSolidList"/>
    <dgm:cxn modelId="{EFFAFFE0-F9ED-478E-8975-4FDC68F2076C}" type="presParOf" srcId="{55982726-50A5-4535-A64F-E57B3FB7EA13}" destId="{59E6FCBE-E9D7-4225-A737-1F51449ECD96}" srcOrd="3" destOrd="0" presId="urn:microsoft.com/office/officeart/2018/2/layout/IconVerticalSolidList"/>
    <dgm:cxn modelId="{823A32DA-3520-4282-961E-D84299080D19}" type="presParOf" srcId="{64357C2A-C185-4C77-9582-42C18B9A09AA}" destId="{D293DAC8-7448-4043-853C-D76C071F3557}" srcOrd="3" destOrd="0" presId="urn:microsoft.com/office/officeart/2018/2/layout/IconVerticalSolidList"/>
    <dgm:cxn modelId="{11A21F23-A4D6-40E5-B871-EF9A2356EAA3}" type="presParOf" srcId="{64357C2A-C185-4C77-9582-42C18B9A09AA}" destId="{C0225E09-6C39-40E0-A154-46BDA6076288}" srcOrd="4" destOrd="0" presId="urn:microsoft.com/office/officeart/2018/2/layout/IconVerticalSolidList"/>
    <dgm:cxn modelId="{F00FA77C-CEE4-41A8-AB79-2F0C5D746304}" type="presParOf" srcId="{C0225E09-6C39-40E0-A154-46BDA6076288}" destId="{6753B3D6-3828-4928-881A-60D12D275312}" srcOrd="0" destOrd="0" presId="urn:microsoft.com/office/officeart/2018/2/layout/IconVerticalSolidList"/>
    <dgm:cxn modelId="{26B3D587-D0D0-41D9-AB67-D53E6B7F58DB}" type="presParOf" srcId="{C0225E09-6C39-40E0-A154-46BDA6076288}" destId="{2A510086-FB91-465F-8146-71FE02AFA5AA}" srcOrd="1" destOrd="0" presId="urn:microsoft.com/office/officeart/2018/2/layout/IconVerticalSolidList"/>
    <dgm:cxn modelId="{28EA7D4B-2A11-4123-837D-941419C9FC5F}" type="presParOf" srcId="{C0225E09-6C39-40E0-A154-46BDA6076288}" destId="{95EABF13-860B-4344-9611-B4F6ACAEF0D5}" srcOrd="2" destOrd="0" presId="urn:microsoft.com/office/officeart/2018/2/layout/IconVerticalSolidList"/>
    <dgm:cxn modelId="{E4A8C3F0-0613-4CB6-845A-FBF007661D16}" type="presParOf" srcId="{C0225E09-6C39-40E0-A154-46BDA6076288}" destId="{9F8C96C2-C846-45E6-9281-FA5FBDCB65C1}" srcOrd="3" destOrd="0" presId="urn:microsoft.com/office/officeart/2018/2/layout/IconVerticalSolidList"/>
    <dgm:cxn modelId="{5469586A-098C-4A31-BAE6-4DAF534B65C8}" type="presParOf" srcId="{64357C2A-C185-4C77-9582-42C18B9A09AA}" destId="{374221CD-2EF9-451B-9972-0B55B1899772}" srcOrd="5" destOrd="0" presId="urn:microsoft.com/office/officeart/2018/2/layout/IconVerticalSolidList"/>
    <dgm:cxn modelId="{217C31CF-957C-4340-BB66-0492BB02ACEE}" type="presParOf" srcId="{64357C2A-C185-4C77-9582-42C18B9A09AA}" destId="{2A86A6DF-D2A3-4D4A-B586-436122348C59}" srcOrd="6" destOrd="0" presId="urn:microsoft.com/office/officeart/2018/2/layout/IconVerticalSolidList"/>
    <dgm:cxn modelId="{88B3FC57-385E-4CAA-9E8B-DDB2093C337E}" type="presParOf" srcId="{2A86A6DF-D2A3-4D4A-B586-436122348C59}" destId="{9E9F8347-3663-4E9A-8000-12EB6F42412F}" srcOrd="0" destOrd="0" presId="urn:microsoft.com/office/officeart/2018/2/layout/IconVerticalSolidList"/>
    <dgm:cxn modelId="{57CAC9A3-3CB1-47F8-B5F2-965318A753C8}" type="presParOf" srcId="{2A86A6DF-D2A3-4D4A-B586-436122348C59}" destId="{DB055452-023E-47AD-ACE2-5391EEC3B9CC}" srcOrd="1" destOrd="0" presId="urn:microsoft.com/office/officeart/2018/2/layout/IconVerticalSolidList"/>
    <dgm:cxn modelId="{D37A1576-2B5F-4639-8207-42A8ECD2E6F1}" type="presParOf" srcId="{2A86A6DF-D2A3-4D4A-B586-436122348C59}" destId="{9CE5E733-ADB5-4404-8D54-F1F3952C15E3}" srcOrd="2" destOrd="0" presId="urn:microsoft.com/office/officeart/2018/2/layout/IconVerticalSolidList"/>
    <dgm:cxn modelId="{206025BF-71FE-4A47-9CE6-C546E76A0A32}" type="presParOf" srcId="{2A86A6DF-D2A3-4D4A-B586-436122348C59}" destId="{21DCFAF0-1A50-4C80-AD82-6AC1D31572A7}" srcOrd="3" destOrd="0" presId="urn:microsoft.com/office/officeart/2018/2/layout/IconVerticalSolidList"/>
    <dgm:cxn modelId="{46C1AE9D-DA44-4BDF-B7E9-723D35288970}" type="presParOf" srcId="{64357C2A-C185-4C77-9582-42C18B9A09AA}" destId="{8AC5C146-86EE-4B0D-8D3A-E5C7090E0436}" srcOrd="7" destOrd="0" presId="urn:microsoft.com/office/officeart/2018/2/layout/IconVerticalSolidList"/>
    <dgm:cxn modelId="{38C8F632-3B7C-49B9-9029-D19DA4F7E32E}" type="presParOf" srcId="{64357C2A-C185-4C77-9582-42C18B9A09AA}" destId="{19C23D87-4857-480C-B125-F3D0A6477008}" srcOrd="8" destOrd="0" presId="urn:microsoft.com/office/officeart/2018/2/layout/IconVerticalSolidList"/>
    <dgm:cxn modelId="{F33B0B79-7E99-4E4E-B072-78508CE20FAA}" type="presParOf" srcId="{19C23D87-4857-480C-B125-F3D0A6477008}" destId="{F91A359F-6840-42CE-A90C-1C737BEB1DB2}" srcOrd="0" destOrd="0" presId="urn:microsoft.com/office/officeart/2018/2/layout/IconVerticalSolidList"/>
    <dgm:cxn modelId="{1E251BB6-930B-4F03-A13E-D566091671CC}" type="presParOf" srcId="{19C23D87-4857-480C-B125-F3D0A6477008}" destId="{9D4E2DB5-660F-40AD-9E7D-D84B172316C9}" srcOrd="1" destOrd="0" presId="urn:microsoft.com/office/officeart/2018/2/layout/IconVerticalSolidList"/>
    <dgm:cxn modelId="{BE3A4AB4-F6D2-44C1-860B-074B15C9155B}" type="presParOf" srcId="{19C23D87-4857-480C-B125-F3D0A6477008}" destId="{A6874625-2A8B-42E3-A69A-84EB67823922}" srcOrd="2" destOrd="0" presId="urn:microsoft.com/office/officeart/2018/2/layout/IconVerticalSolidList"/>
    <dgm:cxn modelId="{01D53106-C16F-46A3-A45D-FBF3F98851C0}" type="presParOf" srcId="{19C23D87-4857-480C-B125-F3D0A6477008}" destId="{1724237F-AC7E-496B-850A-71F9081C20F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77F38E-383D-4A5A-9DA2-C001BEA03FE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6817D04-B465-4324-8C4F-779743EC556C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Šablony pro MŠ, ZŠ, ŠD, ZUŠ, SVČ II.</a:t>
          </a:r>
          <a:endParaRPr lang="en-US"/>
        </a:p>
      </dgm:t>
    </dgm:pt>
    <dgm:pt modelId="{67CEFBA3-C783-46C5-807D-02870AB5582D}" type="parTrans" cxnId="{E93C7730-BE6F-4934-9FC0-B27CC3347A90}">
      <dgm:prSet/>
      <dgm:spPr/>
      <dgm:t>
        <a:bodyPr/>
        <a:lstStyle/>
        <a:p>
          <a:endParaRPr lang="en-US"/>
        </a:p>
      </dgm:t>
    </dgm:pt>
    <dgm:pt modelId="{723171FB-C21C-4AE9-8E83-75F4C572E463}" type="sibTrans" cxnId="{E93C7730-BE6F-4934-9FC0-B27CC3347A90}">
      <dgm:prSet/>
      <dgm:spPr/>
      <dgm:t>
        <a:bodyPr/>
        <a:lstStyle/>
        <a:p>
          <a:endParaRPr lang="en-US"/>
        </a:p>
      </dgm:t>
    </dgm:pt>
    <dgm:pt modelId="{16E9D8C2-B969-4EA8-876C-E0333A42396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OP ST – Konektivita škol – investiční záměry v souladu s MAP!!!</a:t>
          </a:r>
          <a:endParaRPr lang="en-US" dirty="0"/>
        </a:p>
      </dgm:t>
    </dgm:pt>
    <dgm:pt modelId="{9B307B87-A854-4822-9E79-B0CE1FB5E259}" type="parTrans" cxnId="{490B1451-7E18-405E-B820-E3EEDE4C8C9E}">
      <dgm:prSet/>
      <dgm:spPr/>
      <dgm:t>
        <a:bodyPr/>
        <a:lstStyle/>
        <a:p>
          <a:endParaRPr lang="en-US"/>
        </a:p>
      </dgm:t>
    </dgm:pt>
    <dgm:pt modelId="{F0B10D04-B4A7-442A-91D5-683D6C9FEFAE}" type="sibTrans" cxnId="{490B1451-7E18-405E-B820-E3EEDE4C8C9E}">
      <dgm:prSet/>
      <dgm:spPr/>
      <dgm:t>
        <a:bodyPr/>
        <a:lstStyle/>
        <a:p>
          <a:endParaRPr lang="en-US"/>
        </a:p>
      </dgm:t>
    </dgm:pt>
    <dgm:pt modelId="{2AEF0712-CD9F-49E3-8C54-D6886C3D88B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OP ST – Mimoškolní pobyty</a:t>
          </a:r>
          <a:endParaRPr lang="en-US"/>
        </a:p>
      </dgm:t>
    </dgm:pt>
    <dgm:pt modelId="{5FA2B6FD-1466-48E8-B905-89A33AB5022E}" type="parTrans" cxnId="{4DD336E8-01FD-49F2-96BC-9E7D44E5C0E0}">
      <dgm:prSet/>
      <dgm:spPr/>
      <dgm:t>
        <a:bodyPr/>
        <a:lstStyle/>
        <a:p>
          <a:endParaRPr lang="en-US"/>
        </a:p>
      </dgm:t>
    </dgm:pt>
    <dgm:pt modelId="{EE37F674-C99E-42F7-BAB7-69C66ECA5F28}" type="sibTrans" cxnId="{4DD336E8-01FD-49F2-96BC-9E7D44E5C0E0}">
      <dgm:prSet/>
      <dgm:spPr/>
      <dgm:t>
        <a:bodyPr/>
        <a:lstStyle/>
        <a:p>
          <a:endParaRPr lang="en-US"/>
        </a:p>
      </dgm:t>
    </dgm:pt>
    <dgm:pt modelId="{0DFA98DE-D7AF-493B-B977-020A6E29885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OP ST – Regionální školství</a:t>
          </a:r>
          <a:endParaRPr lang="en-US"/>
        </a:p>
      </dgm:t>
    </dgm:pt>
    <dgm:pt modelId="{F2B2E40E-18A8-44FD-8C79-3D7B08926055}" type="parTrans" cxnId="{BE0A8D3C-903E-48EA-9D67-D82D83460FAB}">
      <dgm:prSet/>
      <dgm:spPr/>
      <dgm:t>
        <a:bodyPr/>
        <a:lstStyle/>
        <a:p>
          <a:endParaRPr lang="en-US"/>
        </a:p>
      </dgm:t>
    </dgm:pt>
    <dgm:pt modelId="{A9EC2909-4E41-4B3A-A904-023AB82EEC7D}" type="sibTrans" cxnId="{BE0A8D3C-903E-48EA-9D67-D82D83460FAB}">
      <dgm:prSet/>
      <dgm:spPr/>
      <dgm:t>
        <a:bodyPr/>
        <a:lstStyle/>
        <a:p>
          <a:endParaRPr lang="en-US"/>
        </a:p>
      </dgm:t>
    </dgm:pt>
    <dgm:pt modelId="{95C814DD-3DAC-41D5-BFEC-5446FC8F5A45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OP ST – Odborné učebny – investiční záměry v souladu s MAP!!!</a:t>
          </a:r>
        </a:p>
      </dgm:t>
    </dgm:pt>
    <dgm:pt modelId="{BC836FC4-46FC-4E95-A41E-1C07AE4C1064}" type="parTrans" cxnId="{6CC64EA6-100F-482B-9C7D-C458BBAEF4F3}">
      <dgm:prSet/>
      <dgm:spPr/>
      <dgm:t>
        <a:bodyPr/>
        <a:lstStyle/>
        <a:p>
          <a:endParaRPr lang="cs-CZ"/>
        </a:p>
      </dgm:t>
    </dgm:pt>
    <dgm:pt modelId="{57B5763C-8D1E-4464-BD45-2D79B54D3563}" type="sibTrans" cxnId="{6CC64EA6-100F-482B-9C7D-C458BBAEF4F3}">
      <dgm:prSet/>
      <dgm:spPr/>
      <dgm:t>
        <a:bodyPr/>
        <a:lstStyle/>
        <a:p>
          <a:endParaRPr lang="cs-CZ"/>
        </a:p>
      </dgm:t>
    </dgm:pt>
    <dgm:pt modelId="{3EED4ECC-5EC2-44D5-A4C7-D35E3217DA7F}" type="pres">
      <dgm:prSet presAssocID="{1C77F38E-383D-4A5A-9DA2-C001BEA03FED}" presName="outerComposite" presStyleCnt="0">
        <dgm:presLayoutVars>
          <dgm:chMax val="5"/>
          <dgm:dir/>
          <dgm:resizeHandles val="exact"/>
        </dgm:presLayoutVars>
      </dgm:prSet>
      <dgm:spPr/>
    </dgm:pt>
    <dgm:pt modelId="{0FC3229C-5BA9-444D-8876-1C616C57F571}" type="pres">
      <dgm:prSet presAssocID="{1C77F38E-383D-4A5A-9DA2-C001BEA03FED}" presName="dummyMaxCanvas" presStyleCnt="0">
        <dgm:presLayoutVars/>
      </dgm:prSet>
      <dgm:spPr/>
    </dgm:pt>
    <dgm:pt modelId="{D57315BD-7A90-4F82-849F-9B9122A6FD12}" type="pres">
      <dgm:prSet presAssocID="{1C77F38E-383D-4A5A-9DA2-C001BEA03FED}" presName="FiveNodes_1" presStyleLbl="node1" presStyleIdx="0" presStyleCnt="5">
        <dgm:presLayoutVars>
          <dgm:bulletEnabled val="1"/>
        </dgm:presLayoutVars>
      </dgm:prSet>
      <dgm:spPr/>
    </dgm:pt>
    <dgm:pt modelId="{732294B2-8F07-4E74-8A0F-172CB671351B}" type="pres">
      <dgm:prSet presAssocID="{1C77F38E-383D-4A5A-9DA2-C001BEA03FED}" presName="FiveNodes_2" presStyleLbl="node1" presStyleIdx="1" presStyleCnt="5">
        <dgm:presLayoutVars>
          <dgm:bulletEnabled val="1"/>
        </dgm:presLayoutVars>
      </dgm:prSet>
      <dgm:spPr/>
    </dgm:pt>
    <dgm:pt modelId="{3C46E119-FBEB-4982-964D-7B1EC4F9270A}" type="pres">
      <dgm:prSet presAssocID="{1C77F38E-383D-4A5A-9DA2-C001BEA03FED}" presName="FiveNodes_3" presStyleLbl="node1" presStyleIdx="2" presStyleCnt="5">
        <dgm:presLayoutVars>
          <dgm:bulletEnabled val="1"/>
        </dgm:presLayoutVars>
      </dgm:prSet>
      <dgm:spPr/>
    </dgm:pt>
    <dgm:pt modelId="{0ED0D692-8E6B-430A-B129-2C11B0BDDB64}" type="pres">
      <dgm:prSet presAssocID="{1C77F38E-383D-4A5A-9DA2-C001BEA03FED}" presName="FiveNodes_4" presStyleLbl="node1" presStyleIdx="3" presStyleCnt="5">
        <dgm:presLayoutVars>
          <dgm:bulletEnabled val="1"/>
        </dgm:presLayoutVars>
      </dgm:prSet>
      <dgm:spPr/>
    </dgm:pt>
    <dgm:pt modelId="{50F8D8F8-E120-4626-A5A4-8699AADF5E10}" type="pres">
      <dgm:prSet presAssocID="{1C77F38E-383D-4A5A-9DA2-C001BEA03FED}" presName="FiveNodes_5" presStyleLbl="node1" presStyleIdx="4" presStyleCnt="5">
        <dgm:presLayoutVars>
          <dgm:bulletEnabled val="1"/>
        </dgm:presLayoutVars>
      </dgm:prSet>
      <dgm:spPr/>
    </dgm:pt>
    <dgm:pt modelId="{A05A1EA5-FEE9-4FE3-81CB-509388C2CD14}" type="pres">
      <dgm:prSet presAssocID="{1C77F38E-383D-4A5A-9DA2-C001BEA03FED}" presName="FiveConn_1-2" presStyleLbl="fgAccFollowNode1" presStyleIdx="0" presStyleCnt="4">
        <dgm:presLayoutVars>
          <dgm:bulletEnabled val="1"/>
        </dgm:presLayoutVars>
      </dgm:prSet>
      <dgm:spPr/>
    </dgm:pt>
    <dgm:pt modelId="{81BBF017-C964-4CAC-8C16-CC6343F196DB}" type="pres">
      <dgm:prSet presAssocID="{1C77F38E-383D-4A5A-9DA2-C001BEA03FED}" presName="FiveConn_2-3" presStyleLbl="fgAccFollowNode1" presStyleIdx="1" presStyleCnt="4">
        <dgm:presLayoutVars>
          <dgm:bulletEnabled val="1"/>
        </dgm:presLayoutVars>
      </dgm:prSet>
      <dgm:spPr/>
    </dgm:pt>
    <dgm:pt modelId="{90A9906D-23F1-442D-8BA0-E66A997F4373}" type="pres">
      <dgm:prSet presAssocID="{1C77F38E-383D-4A5A-9DA2-C001BEA03FED}" presName="FiveConn_3-4" presStyleLbl="fgAccFollowNode1" presStyleIdx="2" presStyleCnt="4">
        <dgm:presLayoutVars>
          <dgm:bulletEnabled val="1"/>
        </dgm:presLayoutVars>
      </dgm:prSet>
      <dgm:spPr/>
    </dgm:pt>
    <dgm:pt modelId="{A3B698E4-33D6-44B5-BBF2-6E5FBFE96347}" type="pres">
      <dgm:prSet presAssocID="{1C77F38E-383D-4A5A-9DA2-C001BEA03FED}" presName="FiveConn_4-5" presStyleLbl="fgAccFollowNode1" presStyleIdx="3" presStyleCnt="4">
        <dgm:presLayoutVars>
          <dgm:bulletEnabled val="1"/>
        </dgm:presLayoutVars>
      </dgm:prSet>
      <dgm:spPr/>
    </dgm:pt>
    <dgm:pt modelId="{D73C91B5-E84F-4A58-AA5D-CEBF2A27CDAD}" type="pres">
      <dgm:prSet presAssocID="{1C77F38E-383D-4A5A-9DA2-C001BEA03FED}" presName="FiveNodes_1_text" presStyleLbl="node1" presStyleIdx="4" presStyleCnt="5">
        <dgm:presLayoutVars>
          <dgm:bulletEnabled val="1"/>
        </dgm:presLayoutVars>
      </dgm:prSet>
      <dgm:spPr/>
    </dgm:pt>
    <dgm:pt modelId="{7EEF64A8-AE90-42E6-A72C-8E7777B76737}" type="pres">
      <dgm:prSet presAssocID="{1C77F38E-383D-4A5A-9DA2-C001BEA03FED}" presName="FiveNodes_2_text" presStyleLbl="node1" presStyleIdx="4" presStyleCnt="5">
        <dgm:presLayoutVars>
          <dgm:bulletEnabled val="1"/>
        </dgm:presLayoutVars>
      </dgm:prSet>
      <dgm:spPr/>
    </dgm:pt>
    <dgm:pt modelId="{F8990CBD-698F-43CE-8E8B-D90429AC0AED}" type="pres">
      <dgm:prSet presAssocID="{1C77F38E-383D-4A5A-9DA2-C001BEA03FED}" presName="FiveNodes_3_text" presStyleLbl="node1" presStyleIdx="4" presStyleCnt="5">
        <dgm:presLayoutVars>
          <dgm:bulletEnabled val="1"/>
        </dgm:presLayoutVars>
      </dgm:prSet>
      <dgm:spPr/>
    </dgm:pt>
    <dgm:pt modelId="{CC57854B-B292-45F4-98F2-8DA767EF5D64}" type="pres">
      <dgm:prSet presAssocID="{1C77F38E-383D-4A5A-9DA2-C001BEA03FED}" presName="FiveNodes_4_text" presStyleLbl="node1" presStyleIdx="4" presStyleCnt="5">
        <dgm:presLayoutVars>
          <dgm:bulletEnabled val="1"/>
        </dgm:presLayoutVars>
      </dgm:prSet>
      <dgm:spPr/>
    </dgm:pt>
    <dgm:pt modelId="{8C59D18B-EF2F-4B3C-8F2C-E810E756C156}" type="pres">
      <dgm:prSet presAssocID="{1C77F38E-383D-4A5A-9DA2-C001BEA03FE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F31620A-7CEB-4BFF-B277-9990D6245C8A}" type="presOf" srcId="{2AEF0712-CD9F-49E3-8C54-D6886C3D88B2}" destId="{F8990CBD-698F-43CE-8E8B-D90429AC0AED}" srcOrd="1" destOrd="0" presId="urn:microsoft.com/office/officeart/2005/8/layout/vProcess5"/>
    <dgm:cxn modelId="{9F003418-46C8-42D8-BD27-BAE4386DAE70}" type="presOf" srcId="{F0B10D04-B4A7-442A-91D5-683D6C9FEFAE}" destId="{81BBF017-C964-4CAC-8C16-CC6343F196DB}" srcOrd="0" destOrd="0" presId="urn:microsoft.com/office/officeart/2005/8/layout/vProcess5"/>
    <dgm:cxn modelId="{28B35825-958E-4D13-9268-6030F393F7C9}" type="presOf" srcId="{EE37F674-C99E-42F7-BAB7-69C66ECA5F28}" destId="{90A9906D-23F1-442D-8BA0-E66A997F4373}" srcOrd="0" destOrd="0" presId="urn:microsoft.com/office/officeart/2005/8/layout/vProcess5"/>
    <dgm:cxn modelId="{4C88302A-2BF4-4CE0-821E-907E6D39BBF8}" type="presOf" srcId="{2AEF0712-CD9F-49E3-8C54-D6886C3D88B2}" destId="{3C46E119-FBEB-4982-964D-7B1EC4F9270A}" srcOrd="0" destOrd="0" presId="urn:microsoft.com/office/officeart/2005/8/layout/vProcess5"/>
    <dgm:cxn modelId="{E93C7730-BE6F-4934-9FC0-B27CC3347A90}" srcId="{1C77F38E-383D-4A5A-9DA2-C001BEA03FED}" destId="{C6817D04-B465-4324-8C4F-779743EC556C}" srcOrd="0" destOrd="0" parTransId="{67CEFBA3-C783-46C5-807D-02870AB5582D}" sibTransId="{723171FB-C21C-4AE9-8E83-75F4C572E463}"/>
    <dgm:cxn modelId="{2387C13B-E31D-4AD8-BDF4-86457FD274D4}" type="presOf" srcId="{723171FB-C21C-4AE9-8E83-75F4C572E463}" destId="{A05A1EA5-FEE9-4FE3-81CB-509388C2CD14}" srcOrd="0" destOrd="0" presId="urn:microsoft.com/office/officeart/2005/8/layout/vProcess5"/>
    <dgm:cxn modelId="{BE0A8D3C-903E-48EA-9D67-D82D83460FAB}" srcId="{1C77F38E-383D-4A5A-9DA2-C001BEA03FED}" destId="{0DFA98DE-D7AF-493B-B977-020A6E298851}" srcOrd="3" destOrd="0" parTransId="{F2B2E40E-18A8-44FD-8C79-3D7B08926055}" sibTransId="{A9EC2909-4E41-4B3A-A904-023AB82EEC7D}"/>
    <dgm:cxn modelId="{4307C45B-823E-4020-AA0E-73F318ADCD51}" type="presOf" srcId="{16E9D8C2-B969-4EA8-876C-E0333A423968}" destId="{7EEF64A8-AE90-42E6-A72C-8E7777B76737}" srcOrd="1" destOrd="0" presId="urn:microsoft.com/office/officeart/2005/8/layout/vProcess5"/>
    <dgm:cxn modelId="{BF0B6A5C-8A6A-48C1-9335-A616CD08B0D5}" type="presOf" srcId="{C6817D04-B465-4324-8C4F-779743EC556C}" destId="{D73C91B5-E84F-4A58-AA5D-CEBF2A27CDAD}" srcOrd="1" destOrd="0" presId="urn:microsoft.com/office/officeart/2005/8/layout/vProcess5"/>
    <dgm:cxn modelId="{75ED4B45-1756-4419-B8C3-876E1D3E2D11}" type="presOf" srcId="{1C77F38E-383D-4A5A-9DA2-C001BEA03FED}" destId="{3EED4ECC-5EC2-44D5-A4C7-D35E3217DA7F}" srcOrd="0" destOrd="0" presId="urn:microsoft.com/office/officeart/2005/8/layout/vProcess5"/>
    <dgm:cxn modelId="{0BD7394A-B298-466C-97DB-86BD87A0A79A}" type="presOf" srcId="{95C814DD-3DAC-41D5-BFEC-5446FC8F5A45}" destId="{8C59D18B-EF2F-4B3C-8F2C-E810E756C156}" srcOrd="1" destOrd="0" presId="urn:microsoft.com/office/officeart/2005/8/layout/vProcess5"/>
    <dgm:cxn modelId="{490B1451-7E18-405E-B820-E3EEDE4C8C9E}" srcId="{1C77F38E-383D-4A5A-9DA2-C001BEA03FED}" destId="{16E9D8C2-B969-4EA8-876C-E0333A423968}" srcOrd="1" destOrd="0" parTransId="{9B307B87-A854-4822-9E79-B0CE1FB5E259}" sibTransId="{F0B10D04-B4A7-442A-91D5-683D6C9FEFAE}"/>
    <dgm:cxn modelId="{4C40DB79-9D4E-4F5F-97A7-E19F77EDF55C}" type="presOf" srcId="{C6817D04-B465-4324-8C4F-779743EC556C}" destId="{D57315BD-7A90-4F82-849F-9B9122A6FD12}" srcOrd="0" destOrd="0" presId="urn:microsoft.com/office/officeart/2005/8/layout/vProcess5"/>
    <dgm:cxn modelId="{6CC64EA6-100F-482B-9C7D-C458BBAEF4F3}" srcId="{1C77F38E-383D-4A5A-9DA2-C001BEA03FED}" destId="{95C814DD-3DAC-41D5-BFEC-5446FC8F5A45}" srcOrd="4" destOrd="0" parTransId="{BC836FC4-46FC-4E95-A41E-1C07AE4C1064}" sibTransId="{57B5763C-8D1E-4464-BD45-2D79B54D3563}"/>
    <dgm:cxn modelId="{2062D0AD-06B1-4B38-A85D-E521F1017463}" type="presOf" srcId="{A9EC2909-4E41-4B3A-A904-023AB82EEC7D}" destId="{A3B698E4-33D6-44B5-BBF2-6E5FBFE96347}" srcOrd="0" destOrd="0" presId="urn:microsoft.com/office/officeart/2005/8/layout/vProcess5"/>
    <dgm:cxn modelId="{11CD5AC5-0B55-4300-9EEC-33BB9B7D5BF6}" type="presOf" srcId="{0DFA98DE-D7AF-493B-B977-020A6E298851}" destId="{0ED0D692-8E6B-430A-B129-2C11B0BDDB64}" srcOrd="0" destOrd="0" presId="urn:microsoft.com/office/officeart/2005/8/layout/vProcess5"/>
    <dgm:cxn modelId="{4E0142C6-E072-425A-B194-8DD96A1CB789}" type="presOf" srcId="{16E9D8C2-B969-4EA8-876C-E0333A423968}" destId="{732294B2-8F07-4E74-8A0F-172CB671351B}" srcOrd="0" destOrd="0" presId="urn:microsoft.com/office/officeart/2005/8/layout/vProcess5"/>
    <dgm:cxn modelId="{4DD336E8-01FD-49F2-96BC-9E7D44E5C0E0}" srcId="{1C77F38E-383D-4A5A-9DA2-C001BEA03FED}" destId="{2AEF0712-CD9F-49E3-8C54-D6886C3D88B2}" srcOrd="2" destOrd="0" parTransId="{5FA2B6FD-1466-48E8-B905-89A33AB5022E}" sibTransId="{EE37F674-C99E-42F7-BAB7-69C66ECA5F28}"/>
    <dgm:cxn modelId="{2CD582ED-707A-41F2-BDF1-1AC02D6BD314}" type="presOf" srcId="{95C814DD-3DAC-41D5-BFEC-5446FC8F5A45}" destId="{50F8D8F8-E120-4626-A5A4-8699AADF5E10}" srcOrd="0" destOrd="0" presId="urn:microsoft.com/office/officeart/2005/8/layout/vProcess5"/>
    <dgm:cxn modelId="{6D1A14F8-AAA7-401F-9CCD-9AF71CE13881}" type="presOf" srcId="{0DFA98DE-D7AF-493B-B977-020A6E298851}" destId="{CC57854B-B292-45F4-98F2-8DA767EF5D64}" srcOrd="1" destOrd="0" presId="urn:microsoft.com/office/officeart/2005/8/layout/vProcess5"/>
    <dgm:cxn modelId="{5199A02C-8AEE-4A65-B310-281F94D2CD90}" type="presParOf" srcId="{3EED4ECC-5EC2-44D5-A4C7-D35E3217DA7F}" destId="{0FC3229C-5BA9-444D-8876-1C616C57F571}" srcOrd="0" destOrd="0" presId="urn:microsoft.com/office/officeart/2005/8/layout/vProcess5"/>
    <dgm:cxn modelId="{34FB6EBC-FC18-4D46-AAE9-034F9E7A5C7F}" type="presParOf" srcId="{3EED4ECC-5EC2-44D5-A4C7-D35E3217DA7F}" destId="{D57315BD-7A90-4F82-849F-9B9122A6FD12}" srcOrd="1" destOrd="0" presId="urn:microsoft.com/office/officeart/2005/8/layout/vProcess5"/>
    <dgm:cxn modelId="{1D31D9E6-6FB6-4D22-B398-1B7D8165527D}" type="presParOf" srcId="{3EED4ECC-5EC2-44D5-A4C7-D35E3217DA7F}" destId="{732294B2-8F07-4E74-8A0F-172CB671351B}" srcOrd="2" destOrd="0" presId="urn:microsoft.com/office/officeart/2005/8/layout/vProcess5"/>
    <dgm:cxn modelId="{8F8D043A-3996-408E-89B2-4A7EBAA11767}" type="presParOf" srcId="{3EED4ECC-5EC2-44D5-A4C7-D35E3217DA7F}" destId="{3C46E119-FBEB-4982-964D-7B1EC4F9270A}" srcOrd="3" destOrd="0" presId="urn:microsoft.com/office/officeart/2005/8/layout/vProcess5"/>
    <dgm:cxn modelId="{98E38667-97FA-4462-A52A-9A2E6B01BA67}" type="presParOf" srcId="{3EED4ECC-5EC2-44D5-A4C7-D35E3217DA7F}" destId="{0ED0D692-8E6B-430A-B129-2C11B0BDDB64}" srcOrd="4" destOrd="0" presId="urn:microsoft.com/office/officeart/2005/8/layout/vProcess5"/>
    <dgm:cxn modelId="{39D7926A-FE8F-465D-AAC1-E07EC1235734}" type="presParOf" srcId="{3EED4ECC-5EC2-44D5-A4C7-D35E3217DA7F}" destId="{50F8D8F8-E120-4626-A5A4-8699AADF5E10}" srcOrd="5" destOrd="0" presId="urn:microsoft.com/office/officeart/2005/8/layout/vProcess5"/>
    <dgm:cxn modelId="{9C8EAA41-03DF-4202-9D7A-B64BFD076BA7}" type="presParOf" srcId="{3EED4ECC-5EC2-44D5-A4C7-D35E3217DA7F}" destId="{A05A1EA5-FEE9-4FE3-81CB-509388C2CD14}" srcOrd="6" destOrd="0" presId="urn:microsoft.com/office/officeart/2005/8/layout/vProcess5"/>
    <dgm:cxn modelId="{3D4D410B-3A5D-42DE-AD9F-79802BA11249}" type="presParOf" srcId="{3EED4ECC-5EC2-44D5-A4C7-D35E3217DA7F}" destId="{81BBF017-C964-4CAC-8C16-CC6343F196DB}" srcOrd="7" destOrd="0" presId="urn:microsoft.com/office/officeart/2005/8/layout/vProcess5"/>
    <dgm:cxn modelId="{1D239907-C9C8-4D23-A32A-E504BD6EB1C2}" type="presParOf" srcId="{3EED4ECC-5EC2-44D5-A4C7-D35E3217DA7F}" destId="{90A9906D-23F1-442D-8BA0-E66A997F4373}" srcOrd="8" destOrd="0" presId="urn:microsoft.com/office/officeart/2005/8/layout/vProcess5"/>
    <dgm:cxn modelId="{0BF4B82D-83FB-40D9-8861-252F7F957C1B}" type="presParOf" srcId="{3EED4ECC-5EC2-44D5-A4C7-D35E3217DA7F}" destId="{A3B698E4-33D6-44B5-BBF2-6E5FBFE96347}" srcOrd="9" destOrd="0" presId="urn:microsoft.com/office/officeart/2005/8/layout/vProcess5"/>
    <dgm:cxn modelId="{6713D225-4A4C-443A-8946-02AE162A4A8B}" type="presParOf" srcId="{3EED4ECC-5EC2-44D5-A4C7-D35E3217DA7F}" destId="{D73C91B5-E84F-4A58-AA5D-CEBF2A27CDAD}" srcOrd="10" destOrd="0" presId="urn:microsoft.com/office/officeart/2005/8/layout/vProcess5"/>
    <dgm:cxn modelId="{6C9879C2-874F-4A23-AE7E-05499DB07602}" type="presParOf" srcId="{3EED4ECC-5EC2-44D5-A4C7-D35E3217DA7F}" destId="{7EEF64A8-AE90-42E6-A72C-8E7777B76737}" srcOrd="11" destOrd="0" presId="urn:microsoft.com/office/officeart/2005/8/layout/vProcess5"/>
    <dgm:cxn modelId="{A5926519-0499-46EA-BC3B-FED5CDD7A44F}" type="presParOf" srcId="{3EED4ECC-5EC2-44D5-A4C7-D35E3217DA7F}" destId="{F8990CBD-698F-43CE-8E8B-D90429AC0AED}" srcOrd="12" destOrd="0" presId="urn:microsoft.com/office/officeart/2005/8/layout/vProcess5"/>
    <dgm:cxn modelId="{E6B8C79D-E6C8-4EA9-B74E-CF387CFFD590}" type="presParOf" srcId="{3EED4ECC-5EC2-44D5-A4C7-D35E3217DA7F}" destId="{CC57854B-B292-45F4-98F2-8DA767EF5D64}" srcOrd="13" destOrd="0" presId="urn:microsoft.com/office/officeart/2005/8/layout/vProcess5"/>
    <dgm:cxn modelId="{B03A0E69-A7F7-439B-A80C-749A2B10C85C}" type="presParOf" srcId="{3EED4ECC-5EC2-44D5-A4C7-D35E3217DA7F}" destId="{8C59D18B-EF2F-4B3C-8F2C-E810E756C15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F21EE3-502D-4A39-ACDC-B0D57A143D7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DB5E2A-7941-42F7-AB26-1F3DFB0137B2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Výzva: červen 2025</a:t>
          </a:r>
          <a:endParaRPr lang="en-US"/>
        </a:p>
      </dgm:t>
    </dgm:pt>
    <dgm:pt modelId="{7DC3A9F0-B9D6-47B7-86AD-6E117DA8AD54}" type="parTrans" cxnId="{30236174-E2AF-4E4D-A05F-EC183E5CEA6E}">
      <dgm:prSet/>
      <dgm:spPr/>
      <dgm:t>
        <a:bodyPr/>
        <a:lstStyle/>
        <a:p>
          <a:endParaRPr lang="en-US"/>
        </a:p>
      </dgm:t>
    </dgm:pt>
    <dgm:pt modelId="{A01C75CC-342F-4874-A82C-912AC5BCA9B6}" type="sibTrans" cxnId="{30236174-E2AF-4E4D-A05F-EC183E5CEA6E}">
      <dgm:prSet/>
      <dgm:spPr/>
      <dgm:t>
        <a:bodyPr/>
        <a:lstStyle/>
        <a:p>
          <a:endParaRPr lang="en-US"/>
        </a:p>
      </dgm:t>
    </dgm:pt>
    <dgm:pt modelId="{C73AA2B9-2ED1-4A3E-96B0-D54181E19CA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Podání projektové žádosti: podzim 2025</a:t>
          </a:r>
          <a:endParaRPr lang="en-US"/>
        </a:p>
      </dgm:t>
    </dgm:pt>
    <dgm:pt modelId="{711E58D8-0299-4D02-9479-D9A72FF5E2EA}" type="parTrans" cxnId="{E434FD9F-0433-4F81-8A32-09E208A609F5}">
      <dgm:prSet/>
      <dgm:spPr/>
      <dgm:t>
        <a:bodyPr/>
        <a:lstStyle/>
        <a:p>
          <a:endParaRPr lang="en-US"/>
        </a:p>
      </dgm:t>
    </dgm:pt>
    <dgm:pt modelId="{0F474FF6-6746-48CB-88C3-99F36A774B58}" type="sibTrans" cxnId="{E434FD9F-0433-4F81-8A32-09E208A609F5}">
      <dgm:prSet/>
      <dgm:spPr/>
      <dgm:t>
        <a:bodyPr/>
        <a:lstStyle/>
        <a:p>
          <a:endParaRPr lang="en-US"/>
        </a:p>
      </dgm:t>
    </dgm:pt>
    <dgm:pt modelId="{A5AD91F7-0433-44B0-B974-73B73475A5D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Rozpočet: cca 3,3 mil. Kč</a:t>
          </a:r>
          <a:endParaRPr lang="en-US"/>
        </a:p>
      </dgm:t>
    </dgm:pt>
    <dgm:pt modelId="{AF831A94-8A53-4600-A8B7-0F05B0C3F989}" type="parTrans" cxnId="{9FB4443A-50BD-4B85-BB24-CCB1213576E3}">
      <dgm:prSet/>
      <dgm:spPr/>
      <dgm:t>
        <a:bodyPr/>
        <a:lstStyle/>
        <a:p>
          <a:endParaRPr lang="en-US"/>
        </a:p>
      </dgm:t>
    </dgm:pt>
    <dgm:pt modelId="{163BD63F-7F20-4BA4-BC45-9D8C34D7EE0A}" type="sibTrans" cxnId="{9FB4443A-50BD-4B85-BB24-CCB1213576E3}">
      <dgm:prSet/>
      <dgm:spPr/>
      <dgm:t>
        <a:bodyPr/>
        <a:lstStyle/>
        <a:p>
          <a:endParaRPr lang="en-US"/>
        </a:p>
      </dgm:t>
    </dgm:pt>
    <dgm:pt modelId="{3528A5AF-57A7-4F1B-8EBF-B66BB1CCF293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Spolufinancování: 20 %</a:t>
          </a:r>
          <a:endParaRPr lang="en-US"/>
        </a:p>
      </dgm:t>
    </dgm:pt>
    <dgm:pt modelId="{9E6B5D1B-7265-4625-B434-3811CB885C5E}" type="parTrans" cxnId="{F691FE44-F2F5-4D34-B960-73C7DE325D10}">
      <dgm:prSet/>
      <dgm:spPr/>
      <dgm:t>
        <a:bodyPr/>
        <a:lstStyle/>
        <a:p>
          <a:endParaRPr lang="en-US"/>
        </a:p>
      </dgm:t>
    </dgm:pt>
    <dgm:pt modelId="{A16339F6-8EAC-4AA8-86C9-8CF708307291}" type="sibTrans" cxnId="{F691FE44-F2F5-4D34-B960-73C7DE325D10}">
      <dgm:prSet/>
      <dgm:spPr/>
      <dgm:t>
        <a:bodyPr/>
        <a:lstStyle/>
        <a:p>
          <a:endParaRPr lang="en-US"/>
        </a:p>
      </dgm:t>
    </dgm:pt>
    <dgm:pt modelId="{23BE0136-C138-486D-879D-00EC2FC8640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Realizace: 1 – 3 roky</a:t>
          </a:r>
          <a:endParaRPr lang="en-US"/>
        </a:p>
      </dgm:t>
    </dgm:pt>
    <dgm:pt modelId="{ECE38A2D-D684-40B2-816D-35D93CB4AEC8}" type="parTrans" cxnId="{7CCDF296-FD2A-457E-B575-45B71C45BA6F}">
      <dgm:prSet/>
      <dgm:spPr/>
      <dgm:t>
        <a:bodyPr/>
        <a:lstStyle/>
        <a:p>
          <a:endParaRPr lang="en-US"/>
        </a:p>
      </dgm:t>
    </dgm:pt>
    <dgm:pt modelId="{B4C60F24-E1B0-4601-812D-066D28107AC6}" type="sibTrans" cxnId="{7CCDF296-FD2A-457E-B575-45B71C45BA6F}">
      <dgm:prSet/>
      <dgm:spPr/>
      <dgm:t>
        <a:bodyPr/>
        <a:lstStyle/>
        <a:p>
          <a:endParaRPr lang="en-US"/>
        </a:p>
      </dgm:t>
    </dgm:pt>
    <dgm:pt modelId="{5BC0C179-F471-4D2F-969D-29EAFAE24BA4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Povinné aktivity: Řízení projektu, Usnadnění přechodů mezi stupni vzdělávání</a:t>
          </a:r>
          <a:endParaRPr lang="en-US"/>
        </a:p>
      </dgm:t>
    </dgm:pt>
    <dgm:pt modelId="{01500F07-08D4-43A8-BA8F-6FC0B66B0749}" type="parTrans" cxnId="{3283BD65-8704-4071-805B-F120BA02B52E}">
      <dgm:prSet/>
      <dgm:spPr/>
      <dgm:t>
        <a:bodyPr/>
        <a:lstStyle/>
        <a:p>
          <a:endParaRPr lang="en-US"/>
        </a:p>
      </dgm:t>
    </dgm:pt>
    <dgm:pt modelId="{D68C57D9-CAC0-46C8-B5D2-D6651928C622}" type="sibTrans" cxnId="{3283BD65-8704-4071-805B-F120BA02B52E}">
      <dgm:prSet/>
      <dgm:spPr/>
      <dgm:t>
        <a:bodyPr/>
        <a:lstStyle/>
        <a:p>
          <a:endParaRPr lang="en-US"/>
        </a:p>
      </dgm:t>
    </dgm:pt>
    <dgm:pt modelId="{B22ABEB2-CC7A-4EBB-88FB-CA4686536D3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Volitelné aktivity: Implementace akčních ročních plánů, Podpora změn v oblasti stravování, Integrace škol v území</a:t>
          </a:r>
          <a:endParaRPr lang="en-US"/>
        </a:p>
      </dgm:t>
    </dgm:pt>
    <dgm:pt modelId="{9AFDA175-2948-4145-B6DF-5C96841648B5}" type="parTrans" cxnId="{4640F308-55F6-4DB6-BC09-F7E924A8E1FB}">
      <dgm:prSet/>
      <dgm:spPr/>
      <dgm:t>
        <a:bodyPr/>
        <a:lstStyle/>
        <a:p>
          <a:endParaRPr lang="en-US"/>
        </a:p>
      </dgm:t>
    </dgm:pt>
    <dgm:pt modelId="{6A26DCC0-B3BB-4B36-872A-8E7EA3F9478C}" type="sibTrans" cxnId="{4640F308-55F6-4DB6-BC09-F7E924A8E1FB}">
      <dgm:prSet/>
      <dgm:spPr/>
      <dgm:t>
        <a:bodyPr/>
        <a:lstStyle/>
        <a:p>
          <a:endParaRPr lang="en-US"/>
        </a:p>
      </dgm:t>
    </dgm:pt>
    <dgm:pt modelId="{5968D724-D37B-4E5A-B726-C80A66CBFEB6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/>
            <a:t>Již se netvoří strategie, analýzy apod. Není nutno vytvářet pracovní skupiny. Možnost financovat plánované aktivity v území a zapojování odborníků do výuky.</a:t>
          </a:r>
          <a:endParaRPr lang="en-US" dirty="0"/>
        </a:p>
      </dgm:t>
    </dgm:pt>
    <dgm:pt modelId="{8D1804E2-B96B-4372-B9E0-FB193D046746}" type="sibTrans" cxnId="{936483C9-8EF8-4271-8EFC-6A0972D27C9B}">
      <dgm:prSet/>
      <dgm:spPr/>
      <dgm:t>
        <a:bodyPr/>
        <a:lstStyle/>
        <a:p>
          <a:endParaRPr lang="en-US"/>
        </a:p>
      </dgm:t>
    </dgm:pt>
    <dgm:pt modelId="{71ECA886-E02D-44A5-A4B7-5D55C1088FE4}" type="parTrans" cxnId="{936483C9-8EF8-4271-8EFC-6A0972D27C9B}">
      <dgm:prSet/>
      <dgm:spPr/>
      <dgm:t>
        <a:bodyPr/>
        <a:lstStyle/>
        <a:p>
          <a:endParaRPr lang="en-US"/>
        </a:p>
      </dgm:t>
    </dgm:pt>
    <dgm:pt modelId="{D320DFEE-4667-4F40-8378-1BB8B71EF22C}" type="pres">
      <dgm:prSet presAssocID="{CAF21EE3-502D-4A39-ACDC-B0D57A143D79}" presName="root" presStyleCnt="0">
        <dgm:presLayoutVars>
          <dgm:dir/>
          <dgm:resizeHandles val="exact"/>
        </dgm:presLayoutVars>
      </dgm:prSet>
      <dgm:spPr/>
    </dgm:pt>
    <dgm:pt modelId="{556F6B5C-FC07-41CB-AA75-472ABE6DF25A}" type="pres">
      <dgm:prSet presAssocID="{11DB5E2A-7941-42F7-AB26-1F3DFB0137B2}" presName="compNode" presStyleCnt="0"/>
      <dgm:spPr/>
    </dgm:pt>
    <dgm:pt modelId="{F880DE2A-93C8-4D21-92AE-4C37E9B2750A}" type="pres">
      <dgm:prSet presAssocID="{11DB5E2A-7941-42F7-AB26-1F3DFB0137B2}" presName="bgRect" presStyleLbl="bgShp" presStyleIdx="0" presStyleCnt="8"/>
      <dgm:spPr/>
    </dgm:pt>
    <dgm:pt modelId="{0FC64382-516F-459D-8ADD-428F921826CE}" type="pres">
      <dgm:prSet presAssocID="{11DB5E2A-7941-42F7-AB26-1F3DFB0137B2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ofej"/>
        </a:ext>
      </dgm:extLst>
    </dgm:pt>
    <dgm:pt modelId="{C90638D6-09C5-453D-BC53-FED3E8EF54FD}" type="pres">
      <dgm:prSet presAssocID="{11DB5E2A-7941-42F7-AB26-1F3DFB0137B2}" presName="spaceRect" presStyleCnt="0"/>
      <dgm:spPr/>
    </dgm:pt>
    <dgm:pt modelId="{C6B23BED-FC13-4AF2-A806-4736511CCDA4}" type="pres">
      <dgm:prSet presAssocID="{11DB5E2A-7941-42F7-AB26-1F3DFB0137B2}" presName="parTx" presStyleLbl="revTx" presStyleIdx="0" presStyleCnt="8">
        <dgm:presLayoutVars>
          <dgm:chMax val="0"/>
          <dgm:chPref val="0"/>
        </dgm:presLayoutVars>
      </dgm:prSet>
      <dgm:spPr/>
    </dgm:pt>
    <dgm:pt modelId="{A62E1F0F-F2D5-45E4-82D2-8322F27419F5}" type="pres">
      <dgm:prSet presAssocID="{A01C75CC-342F-4874-A82C-912AC5BCA9B6}" presName="sibTrans" presStyleCnt="0"/>
      <dgm:spPr/>
    </dgm:pt>
    <dgm:pt modelId="{15124658-CBEE-47F5-A333-F7D3DA96CF3B}" type="pres">
      <dgm:prSet presAssocID="{C73AA2B9-2ED1-4A3E-96B0-D54181E19CA3}" presName="compNode" presStyleCnt="0"/>
      <dgm:spPr/>
    </dgm:pt>
    <dgm:pt modelId="{C0E007C3-3776-42E9-B739-97ECE4610DAC}" type="pres">
      <dgm:prSet presAssocID="{C73AA2B9-2ED1-4A3E-96B0-D54181E19CA3}" presName="bgRect" presStyleLbl="bgShp" presStyleIdx="1" presStyleCnt="8"/>
      <dgm:spPr/>
    </dgm:pt>
    <dgm:pt modelId="{FE24CA02-ADF9-45A7-9EA6-84B0ED8A6D61}" type="pres">
      <dgm:prSet presAssocID="{C73AA2B9-2ED1-4A3E-96B0-D54181E19CA3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"/>
        </a:ext>
      </dgm:extLst>
    </dgm:pt>
    <dgm:pt modelId="{26B418C7-50E9-4558-B290-A7A93E8187E3}" type="pres">
      <dgm:prSet presAssocID="{C73AA2B9-2ED1-4A3E-96B0-D54181E19CA3}" presName="spaceRect" presStyleCnt="0"/>
      <dgm:spPr/>
    </dgm:pt>
    <dgm:pt modelId="{B4DA2090-16A9-41F4-9F63-77C61C93D788}" type="pres">
      <dgm:prSet presAssocID="{C73AA2B9-2ED1-4A3E-96B0-D54181E19CA3}" presName="parTx" presStyleLbl="revTx" presStyleIdx="1" presStyleCnt="8">
        <dgm:presLayoutVars>
          <dgm:chMax val="0"/>
          <dgm:chPref val="0"/>
        </dgm:presLayoutVars>
      </dgm:prSet>
      <dgm:spPr/>
    </dgm:pt>
    <dgm:pt modelId="{F94B3A45-961B-441C-90F4-58D80340DCC3}" type="pres">
      <dgm:prSet presAssocID="{0F474FF6-6746-48CB-88C3-99F36A774B58}" presName="sibTrans" presStyleCnt="0"/>
      <dgm:spPr/>
    </dgm:pt>
    <dgm:pt modelId="{0EDFE97E-C6E2-42AB-9862-C601AEF504A8}" type="pres">
      <dgm:prSet presAssocID="{A5AD91F7-0433-44B0-B974-73B73475A5D9}" presName="compNode" presStyleCnt="0"/>
      <dgm:spPr/>
    </dgm:pt>
    <dgm:pt modelId="{04FC4B52-E58B-41EA-9663-29425EEED0F1}" type="pres">
      <dgm:prSet presAssocID="{A5AD91F7-0433-44B0-B974-73B73475A5D9}" presName="bgRect" presStyleLbl="bgShp" presStyleIdx="2" presStyleCnt="8"/>
      <dgm:spPr/>
    </dgm:pt>
    <dgm:pt modelId="{631C7F80-1C40-4089-AF33-E321301BA1AD}" type="pres">
      <dgm:prSet presAssocID="{A5AD91F7-0433-44B0-B974-73B73475A5D9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lar"/>
        </a:ext>
      </dgm:extLst>
    </dgm:pt>
    <dgm:pt modelId="{174D91AA-6CA0-47BA-A199-EB5076D58901}" type="pres">
      <dgm:prSet presAssocID="{A5AD91F7-0433-44B0-B974-73B73475A5D9}" presName="spaceRect" presStyleCnt="0"/>
      <dgm:spPr/>
    </dgm:pt>
    <dgm:pt modelId="{7A95D88F-AC1A-4602-B065-51DEB10F39D2}" type="pres">
      <dgm:prSet presAssocID="{A5AD91F7-0433-44B0-B974-73B73475A5D9}" presName="parTx" presStyleLbl="revTx" presStyleIdx="2" presStyleCnt="8">
        <dgm:presLayoutVars>
          <dgm:chMax val="0"/>
          <dgm:chPref val="0"/>
        </dgm:presLayoutVars>
      </dgm:prSet>
      <dgm:spPr/>
    </dgm:pt>
    <dgm:pt modelId="{474B98CB-542B-4389-8D24-BE93DCC2EAF3}" type="pres">
      <dgm:prSet presAssocID="{163BD63F-7F20-4BA4-BC45-9D8C34D7EE0A}" presName="sibTrans" presStyleCnt="0"/>
      <dgm:spPr/>
    </dgm:pt>
    <dgm:pt modelId="{64FE778E-31CF-4A5F-8410-591251D55A02}" type="pres">
      <dgm:prSet presAssocID="{3528A5AF-57A7-4F1B-8EBF-B66BB1CCF293}" presName="compNode" presStyleCnt="0"/>
      <dgm:spPr/>
    </dgm:pt>
    <dgm:pt modelId="{A4B008AF-AB00-4AA8-AFFB-6FFCCEB19E59}" type="pres">
      <dgm:prSet presAssocID="{3528A5AF-57A7-4F1B-8EBF-B66BB1CCF293}" presName="bgRect" presStyleLbl="bgShp" presStyleIdx="3" presStyleCnt="8"/>
      <dgm:spPr/>
    </dgm:pt>
    <dgm:pt modelId="{2B5341B7-0F43-4AC2-8A63-362BE314048D}" type="pres">
      <dgm:prSet presAssocID="{3528A5AF-57A7-4F1B-8EBF-B66BB1CCF293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bliny"/>
        </a:ext>
      </dgm:extLst>
    </dgm:pt>
    <dgm:pt modelId="{6581A5DB-98B1-4007-B677-73B0EF103D5F}" type="pres">
      <dgm:prSet presAssocID="{3528A5AF-57A7-4F1B-8EBF-B66BB1CCF293}" presName="spaceRect" presStyleCnt="0"/>
      <dgm:spPr/>
    </dgm:pt>
    <dgm:pt modelId="{5F5CC4BA-6E3F-4C25-AA77-C88D2108049F}" type="pres">
      <dgm:prSet presAssocID="{3528A5AF-57A7-4F1B-8EBF-B66BB1CCF293}" presName="parTx" presStyleLbl="revTx" presStyleIdx="3" presStyleCnt="8">
        <dgm:presLayoutVars>
          <dgm:chMax val="0"/>
          <dgm:chPref val="0"/>
        </dgm:presLayoutVars>
      </dgm:prSet>
      <dgm:spPr/>
    </dgm:pt>
    <dgm:pt modelId="{274AA797-8016-4DB7-BDE5-0F8A9588E442}" type="pres">
      <dgm:prSet presAssocID="{A16339F6-8EAC-4AA8-86C9-8CF708307291}" presName="sibTrans" presStyleCnt="0"/>
      <dgm:spPr/>
    </dgm:pt>
    <dgm:pt modelId="{DE0333D2-46F2-4D78-AA09-52584086FBA6}" type="pres">
      <dgm:prSet presAssocID="{23BE0136-C138-486D-879D-00EC2FC8640D}" presName="compNode" presStyleCnt="0"/>
      <dgm:spPr/>
    </dgm:pt>
    <dgm:pt modelId="{8133ACEC-4EAC-4141-8377-FD62A604911B}" type="pres">
      <dgm:prSet presAssocID="{23BE0136-C138-486D-879D-00EC2FC8640D}" presName="bgRect" presStyleLbl="bgShp" presStyleIdx="4" presStyleCnt="8"/>
      <dgm:spPr/>
    </dgm:pt>
    <dgm:pt modelId="{649A0FD6-0473-4548-A376-F672298DBF88}" type="pres">
      <dgm:prSet presAssocID="{23BE0136-C138-486D-879D-00EC2FC8640D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zubená kola"/>
        </a:ext>
      </dgm:extLst>
    </dgm:pt>
    <dgm:pt modelId="{0F4926AB-7C22-4B03-BC4B-227B9EDC744D}" type="pres">
      <dgm:prSet presAssocID="{23BE0136-C138-486D-879D-00EC2FC8640D}" presName="spaceRect" presStyleCnt="0"/>
      <dgm:spPr/>
    </dgm:pt>
    <dgm:pt modelId="{3E17A6C3-5F69-4EB2-A7CA-272E9A320A2A}" type="pres">
      <dgm:prSet presAssocID="{23BE0136-C138-486D-879D-00EC2FC8640D}" presName="parTx" presStyleLbl="revTx" presStyleIdx="4" presStyleCnt="8">
        <dgm:presLayoutVars>
          <dgm:chMax val="0"/>
          <dgm:chPref val="0"/>
        </dgm:presLayoutVars>
      </dgm:prSet>
      <dgm:spPr/>
    </dgm:pt>
    <dgm:pt modelId="{01DF3E89-3AC2-4793-904C-1E2443E091BD}" type="pres">
      <dgm:prSet presAssocID="{B4C60F24-E1B0-4601-812D-066D28107AC6}" presName="sibTrans" presStyleCnt="0"/>
      <dgm:spPr/>
    </dgm:pt>
    <dgm:pt modelId="{D4BDE59B-E870-4372-8CAD-5FDBDF9B56DA}" type="pres">
      <dgm:prSet presAssocID="{5BC0C179-F471-4D2F-969D-29EAFAE24BA4}" presName="compNode" presStyleCnt="0"/>
      <dgm:spPr/>
    </dgm:pt>
    <dgm:pt modelId="{D5174A02-E6BB-4E5F-88A8-CC837504EB30}" type="pres">
      <dgm:prSet presAssocID="{5BC0C179-F471-4D2F-969D-29EAFAE24BA4}" presName="bgRect" presStyleLbl="bgShp" presStyleIdx="5" presStyleCnt="8"/>
      <dgm:spPr/>
    </dgm:pt>
    <dgm:pt modelId="{51313C29-312F-4712-89C2-5D7B5CB09CF2}" type="pres">
      <dgm:prSet presAssocID="{5BC0C179-F471-4D2F-969D-29EAFAE24BA4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nihy"/>
        </a:ext>
      </dgm:extLst>
    </dgm:pt>
    <dgm:pt modelId="{5943D054-7EB8-4AFE-BD1A-0695173DCD22}" type="pres">
      <dgm:prSet presAssocID="{5BC0C179-F471-4D2F-969D-29EAFAE24BA4}" presName="spaceRect" presStyleCnt="0"/>
      <dgm:spPr/>
    </dgm:pt>
    <dgm:pt modelId="{1B0A7368-1FBD-405F-A735-E980D19796CD}" type="pres">
      <dgm:prSet presAssocID="{5BC0C179-F471-4D2F-969D-29EAFAE24BA4}" presName="parTx" presStyleLbl="revTx" presStyleIdx="5" presStyleCnt="8">
        <dgm:presLayoutVars>
          <dgm:chMax val="0"/>
          <dgm:chPref val="0"/>
        </dgm:presLayoutVars>
      </dgm:prSet>
      <dgm:spPr/>
    </dgm:pt>
    <dgm:pt modelId="{F7F3BD49-8394-45CD-B8F0-805317DD6D1F}" type="pres">
      <dgm:prSet presAssocID="{D68C57D9-CAC0-46C8-B5D2-D6651928C622}" presName="sibTrans" presStyleCnt="0"/>
      <dgm:spPr/>
    </dgm:pt>
    <dgm:pt modelId="{8DCD647C-F916-426D-96D0-106EFE8DF8E4}" type="pres">
      <dgm:prSet presAssocID="{B22ABEB2-CC7A-4EBB-88FB-CA4686536D38}" presName="compNode" presStyleCnt="0"/>
      <dgm:spPr/>
    </dgm:pt>
    <dgm:pt modelId="{7794A1A4-8A7D-45AB-93D1-6FE6AA4F402E}" type="pres">
      <dgm:prSet presAssocID="{B22ABEB2-CC7A-4EBB-88FB-CA4686536D38}" presName="bgRect" presStyleLbl="bgShp" presStyleIdx="6" presStyleCnt="8"/>
      <dgm:spPr/>
    </dgm:pt>
    <dgm:pt modelId="{9A8A954E-003A-4FD6-B71E-621C35E46972}" type="pres">
      <dgm:prSet presAssocID="{B22ABEB2-CC7A-4EBB-88FB-CA4686536D38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9057A5DE-8105-4119-B351-63276AC30D3E}" type="pres">
      <dgm:prSet presAssocID="{B22ABEB2-CC7A-4EBB-88FB-CA4686536D38}" presName="spaceRect" presStyleCnt="0"/>
      <dgm:spPr/>
    </dgm:pt>
    <dgm:pt modelId="{305E6DBE-5C00-44F1-B198-A92778FFFA00}" type="pres">
      <dgm:prSet presAssocID="{B22ABEB2-CC7A-4EBB-88FB-CA4686536D38}" presName="parTx" presStyleLbl="revTx" presStyleIdx="6" presStyleCnt="8">
        <dgm:presLayoutVars>
          <dgm:chMax val="0"/>
          <dgm:chPref val="0"/>
        </dgm:presLayoutVars>
      </dgm:prSet>
      <dgm:spPr/>
    </dgm:pt>
    <dgm:pt modelId="{D4375A13-B8E4-453D-B7A2-2339D16D59D8}" type="pres">
      <dgm:prSet presAssocID="{6A26DCC0-B3BB-4B36-872A-8E7EA3F9478C}" presName="sibTrans" presStyleCnt="0"/>
      <dgm:spPr/>
    </dgm:pt>
    <dgm:pt modelId="{314075C6-5131-41BC-B574-B8DCBEEF59DE}" type="pres">
      <dgm:prSet presAssocID="{5968D724-D37B-4E5A-B726-C80A66CBFEB6}" presName="compNode" presStyleCnt="0"/>
      <dgm:spPr/>
    </dgm:pt>
    <dgm:pt modelId="{D21F5F52-24A0-4199-A749-CDA8C814CD7E}" type="pres">
      <dgm:prSet presAssocID="{5968D724-D37B-4E5A-B726-C80A66CBFEB6}" presName="bgRect" presStyleLbl="bgShp" presStyleIdx="7" presStyleCnt="8"/>
      <dgm:spPr/>
    </dgm:pt>
    <dgm:pt modelId="{F045836F-DE5F-4EF6-9433-F22BFFDE3D2A}" type="pres">
      <dgm:prSet presAssocID="{5968D724-D37B-4E5A-B726-C80A66CBFEB6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7105603A-98A2-4E6C-ADE2-776265FD1FA3}" type="pres">
      <dgm:prSet presAssocID="{5968D724-D37B-4E5A-B726-C80A66CBFEB6}" presName="spaceRect" presStyleCnt="0"/>
      <dgm:spPr/>
    </dgm:pt>
    <dgm:pt modelId="{CE85420C-5BD7-491A-983E-0E9E67D12E14}" type="pres">
      <dgm:prSet presAssocID="{5968D724-D37B-4E5A-B726-C80A66CBFEB6}" presName="parTx" presStyleLbl="revTx" presStyleIdx="7" presStyleCnt="8" custScaleY="291787">
        <dgm:presLayoutVars>
          <dgm:chMax val="0"/>
          <dgm:chPref val="0"/>
        </dgm:presLayoutVars>
      </dgm:prSet>
      <dgm:spPr/>
    </dgm:pt>
  </dgm:ptLst>
  <dgm:cxnLst>
    <dgm:cxn modelId="{919AB407-24DE-4529-954E-C86FF817C860}" type="presOf" srcId="{C73AA2B9-2ED1-4A3E-96B0-D54181E19CA3}" destId="{B4DA2090-16A9-41F4-9F63-77C61C93D788}" srcOrd="0" destOrd="0" presId="urn:microsoft.com/office/officeart/2018/2/layout/IconVerticalSolidList"/>
    <dgm:cxn modelId="{4640F308-55F6-4DB6-BC09-F7E924A8E1FB}" srcId="{CAF21EE3-502D-4A39-ACDC-B0D57A143D79}" destId="{B22ABEB2-CC7A-4EBB-88FB-CA4686536D38}" srcOrd="6" destOrd="0" parTransId="{9AFDA175-2948-4145-B6DF-5C96841648B5}" sibTransId="{6A26DCC0-B3BB-4B36-872A-8E7EA3F9478C}"/>
    <dgm:cxn modelId="{9C9AC820-50DF-4F83-A6B9-2B0875957064}" type="presOf" srcId="{A5AD91F7-0433-44B0-B974-73B73475A5D9}" destId="{7A95D88F-AC1A-4602-B065-51DEB10F39D2}" srcOrd="0" destOrd="0" presId="urn:microsoft.com/office/officeart/2018/2/layout/IconVerticalSolidList"/>
    <dgm:cxn modelId="{9FB4443A-50BD-4B85-BB24-CCB1213576E3}" srcId="{CAF21EE3-502D-4A39-ACDC-B0D57A143D79}" destId="{A5AD91F7-0433-44B0-B974-73B73475A5D9}" srcOrd="2" destOrd="0" parTransId="{AF831A94-8A53-4600-A8B7-0F05B0C3F989}" sibTransId="{163BD63F-7F20-4BA4-BC45-9D8C34D7EE0A}"/>
    <dgm:cxn modelId="{B4903F3D-B6DB-4688-9351-283C217E5123}" type="presOf" srcId="{B22ABEB2-CC7A-4EBB-88FB-CA4686536D38}" destId="{305E6DBE-5C00-44F1-B198-A92778FFFA00}" srcOrd="0" destOrd="0" presId="urn:microsoft.com/office/officeart/2018/2/layout/IconVerticalSolidList"/>
    <dgm:cxn modelId="{8BE30340-11C7-4EE9-BFEB-28D9E6B0ACC1}" type="presOf" srcId="{3528A5AF-57A7-4F1B-8EBF-B66BB1CCF293}" destId="{5F5CC4BA-6E3F-4C25-AA77-C88D2108049F}" srcOrd="0" destOrd="0" presId="urn:microsoft.com/office/officeart/2018/2/layout/IconVerticalSolidList"/>
    <dgm:cxn modelId="{ADCDFA5E-AE84-41C8-8063-BA7A5187A743}" type="presOf" srcId="{5BC0C179-F471-4D2F-969D-29EAFAE24BA4}" destId="{1B0A7368-1FBD-405F-A735-E980D19796CD}" srcOrd="0" destOrd="0" presId="urn:microsoft.com/office/officeart/2018/2/layout/IconVerticalSolidList"/>
    <dgm:cxn modelId="{F691FE44-F2F5-4D34-B960-73C7DE325D10}" srcId="{CAF21EE3-502D-4A39-ACDC-B0D57A143D79}" destId="{3528A5AF-57A7-4F1B-8EBF-B66BB1CCF293}" srcOrd="3" destOrd="0" parTransId="{9E6B5D1B-7265-4625-B434-3811CB885C5E}" sibTransId="{A16339F6-8EAC-4AA8-86C9-8CF708307291}"/>
    <dgm:cxn modelId="{3283BD65-8704-4071-805B-F120BA02B52E}" srcId="{CAF21EE3-502D-4A39-ACDC-B0D57A143D79}" destId="{5BC0C179-F471-4D2F-969D-29EAFAE24BA4}" srcOrd="5" destOrd="0" parTransId="{01500F07-08D4-43A8-BA8F-6FC0B66B0749}" sibTransId="{D68C57D9-CAC0-46C8-B5D2-D6651928C622}"/>
    <dgm:cxn modelId="{30236174-E2AF-4E4D-A05F-EC183E5CEA6E}" srcId="{CAF21EE3-502D-4A39-ACDC-B0D57A143D79}" destId="{11DB5E2A-7941-42F7-AB26-1F3DFB0137B2}" srcOrd="0" destOrd="0" parTransId="{7DC3A9F0-B9D6-47B7-86AD-6E117DA8AD54}" sibTransId="{A01C75CC-342F-4874-A82C-912AC5BCA9B6}"/>
    <dgm:cxn modelId="{8586767B-8BB5-41B4-9566-C8E2BED76D1C}" type="presOf" srcId="{11DB5E2A-7941-42F7-AB26-1F3DFB0137B2}" destId="{C6B23BED-FC13-4AF2-A806-4736511CCDA4}" srcOrd="0" destOrd="0" presId="urn:microsoft.com/office/officeart/2018/2/layout/IconVerticalSolidList"/>
    <dgm:cxn modelId="{7CCDF296-FD2A-457E-B575-45B71C45BA6F}" srcId="{CAF21EE3-502D-4A39-ACDC-B0D57A143D79}" destId="{23BE0136-C138-486D-879D-00EC2FC8640D}" srcOrd="4" destOrd="0" parTransId="{ECE38A2D-D684-40B2-816D-35D93CB4AEC8}" sibTransId="{B4C60F24-E1B0-4601-812D-066D28107AC6}"/>
    <dgm:cxn modelId="{E434FD9F-0433-4F81-8A32-09E208A609F5}" srcId="{CAF21EE3-502D-4A39-ACDC-B0D57A143D79}" destId="{C73AA2B9-2ED1-4A3E-96B0-D54181E19CA3}" srcOrd="1" destOrd="0" parTransId="{711E58D8-0299-4D02-9479-D9A72FF5E2EA}" sibTransId="{0F474FF6-6746-48CB-88C3-99F36A774B58}"/>
    <dgm:cxn modelId="{E0A23CA2-0648-40FC-8708-EBEE0C2F0A19}" type="presOf" srcId="{5968D724-D37B-4E5A-B726-C80A66CBFEB6}" destId="{CE85420C-5BD7-491A-983E-0E9E67D12E14}" srcOrd="0" destOrd="0" presId="urn:microsoft.com/office/officeart/2018/2/layout/IconVerticalSolidList"/>
    <dgm:cxn modelId="{936483C9-8EF8-4271-8EFC-6A0972D27C9B}" srcId="{CAF21EE3-502D-4A39-ACDC-B0D57A143D79}" destId="{5968D724-D37B-4E5A-B726-C80A66CBFEB6}" srcOrd="7" destOrd="0" parTransId="{71ECA886-E02D-44A5-A4B7-5D55C1088FE4}" sibTransId="{8D1804E2-B96B-4372-B9E0-FB193D046746}"/>
    <dgm:cxn modelId="{7F8FA1DB-2626-425D-B770-1C0607AFA8BA}" type="presOf" srcId="{23BE0136-C138-486D-879D-00EC2FC8640D}" destId="{3E17A6C3-5F69-4EB2-A7CA-272E9A320A2A}" srcOrd="0" destOrd="0" presId="urn:microsoft.com/office/officeart/2018/2/layout/IconVerticalSolidList"/>
    <dgm:cxn modelId="{545616F0-FE6F-4547-A16C-C3EF770FBC3B}" type="presOf" srcId="{CAF21EE3-502D-4A39-ACDC-B0D57A143D79}" destId="{D320DFEE-4667-4F40-8378-1BB8B71EF22C}" srcOrd="0" destOrd="0" presId="urn:microsoft.com/office/officeart/2018/2/layout/IconVerticalSolidList"/>
    <dgm:cxn modelId="{5B6D7C7B-697F-4160-9A28-42AC1E43F033}" type="presParOf" srcId="{D320DFEE-4667-4F40-8378-1BB8B71EF22C}" destId="{556F6B5C-FC07-41CB-AA75-472ABE6DF25A}" srcOrd="0" destOrd="0" presId="urn:microsoft.com/office/officeart/2018/2/layout/IconVerticalSolidList"/>
    <dgm:cxn modelId="{B1AAC205-42F4-49D7-AEA5-2C26D252995B}" type="presParOf" srcId="{556F6B5C-FC07-41CB-AA75-472ABE6DF25A}" destId="{F880DE2A-93C8-4D21-92AE-4C37E9B2750A}" srcOrd="0" destOrd="0" presId="urn:microsoft.com/office/officeart/2018/2/layout/IconVerticalSolidList"/>
    <dgm:cxn modelId="{DEE29238-3B01-48D5-B743-46C44204903B}" type="presParOf" srcId="{556F6B5C-FC07-41CB-AA75-472ABE6DF25A}" destId="{0FC64382-516F-459D-8ADD-428F921826CE}" srcOrd="1" destOrd="0" presId="urn:microsoft.com/office/officeart/2018/2/layout/IconVerticalSolidList"/>
    <dgm:cxn modelId="{A3786732-93FD-4CF6-9AFD-88C926747F4B}" type="presParOf" srcId="{556F6B5C-FC07-41CB-AA75-472ABE6DF25A}" destId="{C90638D6-09C5-453D-BC53-FED3E8EF54FD}" srcOrd="2" destOrd="0" presId="urn:microsoft.com/office/officeart/2018/2/layout/IconVerticalSolidList"/>
    <dgm:cxn modelId="{2A29DA82-054C-41DC-B3B6-AA3A69F63EC3}" type="presParOf" srcId="{556F6B5C-FC07-41CB-AA75-472ABE6DF25A}" destId="{C6B23BED-FC13-4AF2-A806-4736511CCDA4}" srcOrd="3" destOrd="0" presId="urn:microsoft.com/office/officeart/2018/2/layout/IconVerticalSolidList"/>
    <dgm:cxn modelId="{B6F97F18-8505-4A71-B1C4-6C8792917A2A}" type="presParOf" srcId="{D320DFEE-4667-4F40-8378-1BB8B71EF22C}" destId="{A62E1F0F-F2D5-45E4-82D2-8322F27419F5}" srcOrd="1" destOrd="0" presId="urn:microsoft.com/office/officeart/2018/2/layout/IconVerticalSolidList"/>
    <dgm:cxn modelId="{A051DF14-CB9C-4360-BF4B-BC5A6D9AEEBD}" type="presParOf" srcId="{D320DFEE-4667-4F40-8378-1BB8B71EF22C}" destId="{15124658-CBEE-47F5-A333-F7D3DA96CF3B}" srcOrd="2" destOrd="0" presId="urn:microsoft.com/office/officeart/2018/2/layout/IconVerticalSolidList"/>
    <dgm:cxn modelId="{13203440-CBAB-4E6D-B98D-50058C6E7BB3}" type="presParOf" srcId="{15124658-CBEE-47F5-A333-F7D3DA96CF3B}" destId="{C0E007C3-3776-42E9-B739-97ECE4610DAC}" srcOrd="0" destOrd="0" presId="urn:microsoft.com/office/officeart/2018/2/layout/IconVerticalSolidList"/>
    <dgm:cxn modelId="{1E4B42AA-9346-4DEE-9325-148567B88BB6}" type="presParOf" srcId="{15124658-CBEE-47F5-A333-F7D3DA96CF3B}" destId="{FE24CA02-ADF9-45A7-9EA6-84B0ED8A6D61}" srcOrd="1" destOrd="0" presId="urn:microsoft.com/office/officeart/2018/2/layout/IconVerticalSolidList"/>
    <dgm:cxn modelId="{22BD9692-9F52-4E26-AB5A-8E7F65319ED2}" type="presParOf" srcId="{15124658-CBEE-47F5-A333-F7D3DA96CF3B}" destId="{26B418C7-50E9-4558-B290-A7A93E8187E3}" srcOrd="2" destOrd="0" presId="urn:microsoft.com/office/officeart/2018/2/layout/IconVerticalSolidList"/>
    <dgm:cxn modelId="{7BC6B08F-53B5-416A-B7BA-8C75A9BD2167}" type="presParOf" srcId="{15124658-CBEE-47F5-A333-F7D3DA96CF3B}" destId="{B4DA2090-16A9-41F4-9F63-77C61C93D788}" srcOrd="3" destOrd="0" presId="urn:microsoft.com/office/officeart/2018/2/layout/IconVerticalSolidList"/>
    <dgm:cxn modelId="{7FB1D763-4D31-45C6-9D4A-A51D486472F0}" type="presParOf" srcId="{D320DFEE-4667-4F40-8378-1BB8B71EF22C}" destId="{F94B3A45-961B-441C-90F4-58D80340DCC3}" srcOrd="3" destOrd="0" presId="urn:microsoft.com/office/officeart/2018/2/layout/IconVerticalSolidList"/>
    <dgm:cxn modelId="{BD7BA5A1-09D7-4DED-A0D6-54F0EE5EE3FA}" type="presParOf" srcId="{D320DFEE-4667-4F40-8378-1BB8B71EF22C}" destId="{0EDFE97E-C6E2-42AB-9862-C601AEF504A8}" srcOrd="4" destOrd="0" presId="urn:microsoft.com/office/officeart/2018/2/layout/IconVerticalSolidList"/>
    <dgm:cxn modelId="{E5FCDFF2-E64F-40EB-9A35-5140CBDCE390}" type="presParOf" srcId="{0EDFE97E-C6E2-42AB-9862-C601AEF504A8}" destId="{04FC4B52-E58B-41EA-9663-29425EEED0F1}" srcOrd="0" destOrd="0" presId="urn:microsoft.com/office/officeart/2018/2/layout/IconVerticalSolidList"/>
    <dgm:cxn modelId="{0F3BA7CB-3161-4508-B951-F3251FF933F0}" type="presParOf" srcId="{0EDFE97E-C6E2-42AB-9862-C601AEF504A8}" destId="{631C7F80-1C40-4089-AF33-E321301BA1AD}" srcOrd="1" destOrd="0" presId="urn:microsoft.com/office/officeart/2018/2/layout/IconVerticalSolidList"/>
    <dgm:cxn modelId="{4E215A9A-A87F-4312-80C9-898158A4B614}" type="presParOf" srcId="{0EDFE97E-C6E2-42AB-9862-C601AEF504A8}" destId="{174D91AA-6CA0-47BA-A199-EB5076D58901}" srcOrd="2" destOrd="0" presId="urn:microsoft.com/office/officeart/2018/2/layout/IconVerticalSolidList"/>
    <dgm:cxn modelId="{1C8288D8-27F0-412B-A3AA-AFA093065930}" type="presParOf" srcId="{0EDFE97E-C6E2-42AB-9862-C601AEF504A8}" destId="{7A95D88F-AC1A-4602-B065-51DEB10F39D2}" srcOrd="3" destOrd="0" presId="urn:microsoft.com/office/officeart/2018/2/layout/IconVerticalSolidList"/>
    <dgm:cxn modelId="{C5A0A10B-5858-426F-AC2A-49620E047F9A}" type="presParOf" srcId="{D320DFEE-4667-4F40-8378-1BB8B71EF22C}" destId="{474B98CB-542B-4389-8D24-BE93DCC2EAF3}" srcOrd="5" destOrd="0" presId="urn:microsoft.com/office/officeart/2018/2/layout/IconVerticalSolidList"/>
    <dgm:cxn modelId="{15EEE5FF-7AF0-4011-BBAF-A698BBD357D6}" type="presParOf" srcId="{D320DFEE-4667-4F40-8378-1BB8B71EF22C}" destId="{64FE778E-31CF-4A5F-8410-591251D55A02}" srcOrd="6" destOrd="0" presId="urn:microsoft.com/office/officeart/2018/2/layout/IconVerticalSolidList"/>
    <dgm:cxn modelId="{63DDC927-0F32-49E4-AC88-6245FFB54A0D}" type="presParOf" srcId="{64FE778E-31CF-4A5F-8410-591251D55A02}" destId="{A4B008AF-AB00-4AA8-AFFB-6FFCCEB19E59}" srcOrd="0" destOrd="0" presId="urn:microsoft.com/office/officeart/2018/2/layout/IconVerticalSolidList"/>
    <dgm:cxn modelId="{D52D2E96-3901-4F15-8C34-AE0204C6FAB4}" type="presParOf" srcId="{64FE778E-31CF-4A5F-8410-591251D55A02}" destId="{2B5341B7-0F43-4AC2-8A63-362BE314048D}" srcOrd="1" destOrd="0" presId="urn:microsoft.com/office/officeart/2018/2/layout/IconVerticalSolidList"/>
    <dgm:cxn modelId="{DD3FE37E-CBAC-426D-A16D-99E0A1163639}" type="presParOf" srcId="{64FE778E-31CF-4A5F-8410-591251D55A02}" destId="{6581A5DB-98B1-4007-B677-73B0EF103D5F}" srcOrd="2" destOrd="0" presId="urn:microsoft.com/office/officeart/2018/2/layout/IconVerticalSolidList"/>
    <dgm:cxn modelId="{2E0973E3-5FBF-4741-9F0A-43B2F147F695}" type="presParOf" srcId="{64FE778E-31CF-4A5F-8410-591251D55A02}" destId="{5F5CC4BA-6E3F-4C25-AA77-C88D2108049F}" srcOrd="3" destOrd="0" presId="urn:microsoft.com/office/officeart/2018/2/layout/IconVerticalSolidList"/>
    <dgm:cxn modelId="{6763E6A6-F79B-4DD8-9E4C-C1F2A66496A3}" type="presParOf" srcId="{D320DFEE-4667-4F40-8378-1BB8B71EF22C}" destId="{274AA797-8016-4DB7-BDE5-0F8A9588E442}" srcOrd="7" destOrd="0" presId="urn:microsoft.com/office/officeart/2018/2/layout/IconVerticalSolidList"/>
    <dgm:cxn modelId="{01FFCB3A-8124-4B7E-8567-343DA0EFDF19}" type="presParOf" srcId="{D320DFEE-4667-4F40-8378-1BB8B71EF22C}" destId="{DE0333D2-46F2-4D78-AA09-52584086FBA6}" srcOrd="8" destOrd="0" presId="urn:microsoft.com/office/officeart/2018/2/layout/IconVerticalSolidList"/>
    <dgm:cxn modelId="{54A7A44E-5078-4CCE-8F41-ACEEDB62BCDE}" type="presParOf" srcId="{DE0333D2-46F2-4D78-AA09-52584086FBA6}" destId="{8133ACEC-4EAC-4141-8377-FD62A604911B}" srcOrd="0" destOrd="0" presId="urn:microsoft.com/office/officeart/2018/2/layout/IconVerticalSolidList"/>
    <dgm:cxn modelId="{7572A9D1-9C00-4AA9-91FF-D93D65508689}" type="presParOf" srcId="{DE0333D2-46F2-4D78-AA09-52584086FBA6}" destId="{649A0FD6-0473-4548-A376-F672298DBF88}" srcOrd="1" destOrd="0" presId="urn:microsoft.com/office/officeart/2018/2/layout/IconVerticalSolidList"/>
    <dgm:cxn modelId="{8C40F1F2-6EC6-45E4-8749-ED0E8B286653}" type="presParOf" srcId="{DE0333D2-46F2-4D78-AA09-52584086FBA6}" destId="{0F4926AB-7C22-4B03-BC4B-227B9EDC744D}" srcOrd="2" destOrd="0" presId="urn:microsoft.com/office/officeart/2018/2/layout/IconVerticalSolidList"/>
    <dgm:cxn modelId="{2A7DDBB0-9F54-4CBD-ABF7-6E7CBAFFEC54}" type="presParOf" srcId="{DE0333D2-46F2-4D78-AA09-52584086FBA6}" destId="{3E17A6C3-5F69-4EB2-A7CA-272E9A320A2A}" srcOrd="3" destOrd="0" presId="urn:microsoft.com/office/officeart/2018/2/layout/IconVerticalSolidList"/>
    <dgm:cxn modelId="{428240ED-1526-42B2-9840-328260429394}" type="presParOf" srcId="{D320DFEE-4667-4F40-8378-1BB8B71EF22C}" destId="{01DF3E89-3AC2-4793-904C-1E2443E091BD}" srcOrd="9" destOrd="0" presId="urn:microsoft.com/office/officeart/2018/2/layout/IconVerticalSolidList"/>
    <dgm:cxn modelId="{E56F6526-0DCE-43E1-AC4E-5DA0911059C6}" type="presParOf" srcId="{D320DFEE-4667-4F40-8378-1BB8B71EF22C}" destId="{D4BDE59B-E870-4372-8CAD-5FDBDF9B56DA}" srcOrd="10" destOrd="0" presId="urn:microsoft.com/office/officeart/2018/2/layout/IconVerticalSolidList"/>
    <dgm:cxn modelId="{756DDBA5-F58B-4965-AF8B-9DFE4FD2D278}" type="presParOf" srcId="{D4BDE59B-E870-4372-8CAD-5FDBDF9B56DA}" destId="{D5174A02-E6BB-4E5F-88A8-CC837504EB30}" srcOrd="0" destOrd="0" presId="urn:microsoft.com/office/officeart/2018/2/layout/IconVerticalSolidList"/>
    <dgm:cxn modelId="{2C3E82B1-ABB8-41B1-9945-1BDD72BD1EF7}" type="presParOf" srcId="{D4BDE59B-E870-4372-8CAD-5FDBDF9B56DA}" destId="{51313C29-312F-4712-89C2-5D7B5CB09CF2}" srcOrd="1" destOrd="0" presId="urn:microsoft.com/office/officeart/2018/2/layout/IconVerticalSolidList"/>
    <dgm:cxn modelId="{ED2FB719-4325-4491-B8CB-5ACCE3B56EB3}" type="presParOf" srcId="{D4BDE59B-E870-4372-8CAD-5FDBDF9B56DA}" destId="{5943D054-7EB8-4AFE-BD1A-0695173DCD22}" srcOrd="2" destOrd="0" presId="urn:microsoft.com/office/officeart/2018/2/layout/IconVerticalSolidList"/>
    <dgm:cxn modelId="{5030778E-8B26-425E-A436-99812739356D}" type="presParOf" srcId="{D4BDE59B-E870-4372-8CAD-5FDBDF9B56DA}" destId="{1B0A7368-1FBD-405F-A735-E980D19796CD}" srcOrd="3" destOrd="0" presId="urn:microsoft.com/office/officeart/2018/2/layout/IconVerticalSolidList"/>
    <dgm:cxn modelId="{02943D11-3766-48F6-AE4D-A4A5018FC435}" type="presParOf" srcId="{D320DFEE-4667-4F40-8378-1BB8B71EF22C}" destId="{F7F3BD49-8394-45CD-B8F0-805317DD6D1F}" srcOrd="11" destOrd="0" presId="urn:microsoft.com/office/officeart/2018/2/layout/IconVerticalSolidList"/>
    <dgm:cxn modelId="{E7490FB0-BF21-4BAF-8119-3ECCF7A98889}" type="presParOf" srcId="{D320DFEE-4667-4F40-8378-1BB8B71EF22C}" destId="{8DCD647C-F916-426D-96D0-106EFE8DF8E4}" srcOrd="12" destOrd="0" presId="urn:microsoft.com/office/officeart/2018/2/layout/IconVerticalSolidList"/>
    <dgm:cxn modelId="{0DE7FAC1-2615-495C-B38F-C5D2241EC9FE}" type="presParOf" srcId="{8DCD647C-F916-426D-96D0-106EFE8DF8E4}" destId="{7794A1A4-8A7D-45AB-93D1-6FE6AA4F402E}" srcOrd="0" destOrd="0" presId="urn:microsoft.com/office/officeart/2018/2/layout/IconVerticalSolidList"/>
    <dgm:cxn modelId="{98648C69-69CD-4EE5-8651-E81C52F47985}" type="presParOf" srcId="{8DCD647C-F916-426D-96D0-106EFE8DF8E4}" destId="{9A8A954E-003A-4FD6-B71E-621C35E46972}" srcOrd="1" destOrd="0" presId="urn:microsoft.com/office/officeart/2018/2/layout/IconVerticalSolidList"/>
    <dgm:cxn modelId="{4EB8629E-9456-41CB-920C-603FD4A34860}" type="presParOf" srcId="{8DCD647C-F916-426D-96D0-106EFE8DF8E4}" destId="{9057A5DE-8105-4119-B351-63276AC30D3E}" srcOrd="2" destOrd="0" presId="urn:microsoft.com/office/officeart/2018/2/layout/IconVerticalSolidList"/>
    <dgm:cxn modelId="{A3F12B02-BD3C-43DD-AF7F-81091080C3D2}" type="presParOf" srcId="{8DCD647C-F916-426D-96D0-106EFE8DF8E4}" destId="{305E6DBE-5C00-44F1-B198-A92778FFFA00}" srcOrd="3" destOrd="0" presId="urn:microsoft.com/office/officeart/2018/2/layout/IconVerticalSolidList"/>
    <dgm:cxn modelId="{5C0F0829-C221-4BCB-9832-41FBC9771384}" type="presParOf" srcId="{D320DFEE-4667-4F40-8378-1BB8B71EF22C}" destId="{D4375A13-B8E4-453D-B7A2-2339D16D59D8}" srcOrd="13" destOrd="0" presId="urn:microsoft.com/office/officeart/2018/2/layout/IconVerticalSolidList"/>
    <dgm:cxn modelId="{B1C0578B-CB33-445E-9878-CFB77DD896D8}" type="presParOf" srcId="{D320DFEE-4667-4F40-8378-1BB8B71EF22C}" destId="{314075C6-5131-41BC-B574-B8DCBEEF59DE}" srcOrd="14" destOrd="0" presId="urn:microsoft.com/office/officeart/2018/2/layout/IconVerticalSolidList"/>
    <dgm:cxn modelId="{7265B2F9-91AE-4082-8F65-06CF672F3BA2}" type="presParOf" srcId="{314075C6-5131-41BC-B574-B8DCBEEF59DE}" destId="{D21F5F52-24A0-4199-A749-CDA8C814CD7E}" srcOrd="0" destOrd="0" presId="urn:microsoft.com/office/officeart/2018/2/layout/IconVerticalSolidList"/>
    <dgm:cxn modelId="{023BB06F-8DE2-48D2-ABB3-E1B0A9F8808B}" type="presParOf" srcId="{314075C6-5131-41BC-B574-B8DCBEEF59DE}" destId="{F045836F-DE5F-4EF6-9433-F22BFFDE3D2A}" srcOrd="1" destOrd="0" presId="urn:microsoft.com/office/officeart/2018/2/layout/IconVerticalSolidList"/>
    <dgm:cxn modelId="{F2D6341C-D997-4DF7-AA61-010944A7FD4F}" type="presParOf" srcId="{314075C6-5131-41BC-B574-B8DCBEEF59DE}" destId="{7105603A-98A2-4E6C-ADE2-776265FD1FA3}" srcOrd="2" destOrd="0" presId="urn:microsoft.com/office/officeart/2018/2/layout/IconVerticalSolidList"/>
    <dgm:cxn modelId="{95CA3374-0A05-4196-AC19-245944498852}" type="presParOf" srcId="{314075C6-5131-41BC-B574-B8DCBEEF59DE}" destId="{CE85420C-5BD7-491A-983E-0E9E67D12E1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C0443-71F5-4061-B987-4D38110945B7}">
      <dsp:nvSpPr>
        <dsp:cNvPr id="0" name=""/>
        <dsp:cNvSpPr/>
      </dsp:nvSpPr>
      <dsp:spPr>
        <a:xfrm>
          <a:off x="2329474" y="1084105"/>
          <a:ext cx="505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093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68628" y="1127147"/>
        <a:ext cx="26784" cy="5356"/>
      </dsp:txXfrm>
    </dsp:sp>
    <dsp:sp modelId="{C11DC728-33CA-4839-903E-60A8EC7AE0D7}">
      <dsp:nvSpPr>
        <dsp:cNvPr id="0" name=""/>
        <dsp:cNvSpPr/>
      </dsp:nvSpPr>
      <dsp:spPr>
        <a:xfrm>
          <a:off x="2174" y="431095"/>
          <a:ext cx="2329100" cy="13974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Úvodní slovo</a:t>
          </a:r>
          <a:endParaRPr lang="en-US" sz="2000" kern="1200"/>
        </a:p>
      </dsp:txBody>
      <dsp:txXfrm>
        <a:off x="2174" y="431095"/>
        <a:ext cx="2329100" cy="1397460"/>
      </dsp:txXfrm>
    </dsp:sp>
    <dsp:sp modelId="{E4A75B7A-870D-43D6-AEE4-A21DDA20FDA4}">
      <dsp:nvSpPr>
        <dsp:cNvPr id="0" name=""/>
        <dsp:cNvSpPr/>
      </dsp:nvSpPr>
      <dsp:spPr>
        <a:xfrm>
          <a:off x="5194267" y="1084105"/>
          <a:ext cx="505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093" y="45720"/>
              </a:lnTo>
            </a:path>
          </a:pathLst>
        </a:custGeom>
        <a:noFill/>
        <a:ln w="12700" cap="flat" cmpd="sng" algn="ctr">
          <a:solidFill>
            <a:schemeClr val="accent5">
              <a:hueOff val="-2430430"/>
              <a:satOff val="-165"/>
              <a:lumOff val="392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33422" y="1127147"/>
        <a:ext cx="26784" cy="5356"/>
      </dsp:txXfrm>
    </dsp:sp>
    <dsp:sp modelId="{488751FE-546F-4317-90CF-63F124526B9E}">
      <dsp:nvSpPr>
        <dsp:cNvPr id="0" name=""/>
        <dsp:cNvSpPr/>
      </dsp:nvSpPr>
      <dsp:spPr>
        <a:xfrm>
          <a:off x="2866967" y="431095"/>
          <a:ext cx="2329100" cy="1397460"/>
        </a:xfrm>
        <a:prstGeom prst="rect">
          <a:avLst/>
        </a:prstGeom>
        <a:solidFill>
          <a:schemeClr val="accent5">
            <a:hueOff val="-2025358"/>
            <a:satOff val="-138"/>
            <a:lumOff val="32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Informace k průběhu projektu</a:t>
          </a:r>
          <a:endParaRPr lang="en-US" sz="2000" kern="1200" dirty="0"/>
        </a:p>
      </dsp:txBody>
      <dsp:txXfrm>
        <a:off x="2866967" y="431095"/>
        <a:ext cx="2329100" cy="1397460"/>
      </dsp:txXfrm>
    </dsp:sp>
    <dsp:sp modelId="{FE5E6E2A-A48C-44BC-847A-78F31ABF2D9E}">
      <dsp:nvSpPr>
        <dsp:cNvPr id="0" name=""/>
        <dsp:cNvSpPr/>
      </dsp:nvSpPr>
      <dsp:spPr>
        <a:xfrm>
          <a:off x="8059061" y="1084105"/>
          <a:ext cx="505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093" y="45720"/>
              </a:lnTo>
            </a:path>
          </a:pathLst>
        </a:custGeom>
        <a:noFill/>
        <a:ln w="12700" cap="flat" cmpd="sng" algn="ctr">
          <a:solidFill>
            <a:schemeClr val="accent5">
              <a:hueOff val="-4860860"/>
              <a:satOff val="-330"/>
              <a:lumOff val="78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98215" y="1127147"/>
        <a:ext cx="26784" cy="5356"/>
      </dsp:txXfrm>
    </dsp:sp>
    <dsp:sp modelId="{55A40725-54EC-47E6-B028-A38FDAD09DED}">
      <dsp:nvSpPr>
        <dsp:cNvPr id="0" name=""/>
        <dsp:cNvSpPr/>
      </dsp:nvSpPr>
      <dsp:spPr>
        <a:xfrm>
          <a:off x="5731761" y="431095"/>
          <a:ext cx="2329100" cy="1397460"/>
        </a:xfrm>
        <a:prstGeom prst="rect">
          <a:avLst/>
        </a:prstGeom>
        <a:solidFill>
          <a:schemeClr val="accent5">
            <a:hueOff val="-4050717"/>
            <a:satOff val="-275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Naplňování akčního ročního plánu pro rok 2025</a:t>
          </a:r>
          <a:endParaRPr lang="en-US" sz="2000" kern="1200" dirty="0"/>
        </a:p>
      </dsp:txBody>
      <dsp:txXfrm>
        <a:off x="5731761" y="431095"/>
        <a:ext cx="2329100" cy="1397460"/>
      </dsp:txXfrm>
    </dsp:sp>
    <dsp:sp modelId="{9DADE1E9-6BB9-41A1-A8CA-3268A1D35300}">
      <dsp:nvSpPr>
        <dsp:cNvPr id="0" name=""/>
        <dsp:cNvSpPr/>
      </dsp:nvSpPr>
      <dsp:spPr>
        <a:xfrm>
          <a:off x="1166724" y="1826755"/>
          <a:ext cx="8594380" cy="505093"/>
        </a:xfrm>
        <a:custGeom>
          <a:avLst/>
          <a:gdLst/>
          <a:ahLst/>
          <a:cxnLst/>
          <a:rect l="0" t="0" r="0" b="0"/>
          <a:pathLst>
            <a:path>
              <a:moveTo>
                <a:pt x="8594380" y="0"/>
              </a:moveTo>
              <a:lnTo>
                <a:pt x="8594380" y="269646"/>
              </a:lnTo>
              <a:lnTo>
                <a:pt x="0" y="269646"/>
              </a:lnTo>
              <a:lnTo>
                <a:pt x="0" y="505093"/>
              </a:lnTo>
            </a:path>
          </a:pathLst>
        </a:custGeom>
        <a:noFill/>
        <a:ln w="12700" cap="flat" cmpd="sng" algn="ctr">
          <a:solidFill>
            <a:schemeClr val="accent5">
              <a:hueOff val="-7291290"/>
              <a:satOff val="-496"/>
              <a:lumOff val="117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48638" y="2076624"/>
        <a:ext cx="430552" cy="5356"/>
      </dsp:txXfrm>
    </dsp:sp>
    <dsp:sp modelId="{77CC63EF-E0C0-4BBB-93CA-7B2E9C65DC17}">
      <dsp:nvSpPr>
        <dsp:cNvPr id="0" name=""/>
        <dsp:cNvSpPr/>
      </dsp:nvSpPr>
      <dsp:spPr>
        <a:xfrm>
          <a:off x="8596554" y="431095"/>
          <a:ext cx="2329100" cy="1397460"/>
        </a:xfrm>
        <a:prstGeom prst="rect">
          <a:avLst/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Aktualizace Strategického rámce MAP do roku 2028</a:t>
          </a:r>
          <a:endParaRPr lang="en-US" sz="2000" kern="1200" dirty="0"/>
        </a:p>
      </dsp:txBody>
      <dsp:txXfrm>
        <a:off x="8596554" y="431095"/>
        <a:ext cx="2329100" cy="1397460"/>
      </dsp:txXfrm>
    </dsp:sp>
    <dsp:sp modelId="{7AAC3239-5107-4D41-B98B-AB1AAF4260B3}">
      <dsp:nvSpPr>
        <dsp:cNvPr id="0" name=""/>
        <dsp:cNvSpPr/>
      </dsp:nvSpPr>
      <dsp:spPr>
        <a:xfrm>
          <a:off x="2329474" y="3017259"/>
          <a:ext cx="505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093" y="45720"/>
              </a:lnTo>
            </a:path>
          </a:pathLst>
        </a:custGeom>
        <a:noFill/>
        <a:ln w="12700" cap="flat" cmpd="sng" algn="ctr">
          <a:solidFill>
            <a:schemeClr val="accent5">
              <a:hueOff val="-9721720"/>
              <a:satOff val="-661"/>
              <a:lumOff val="1569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68628" y="3060300"/>
        <a:ext cx="26784" cy="5356"/>
      </dsp:txXfrm>
    </dsp:sp>
    <dsp:sp modelId="{A59C8F84-415D-4F29-B098-24B7E01B8ACF}">
      <dsp:nvSpPr>
        <dsp:cNvPr id="0" name=""/>
        <dsp:cNvSpPr/>
      </dsp:nvSpPr>
      <dsp:spPr>
        <a:xfrm>
          <a:off x="2174" y="2364249"/>
          <a:ext cx="2329100" cy="1397460"/>
        </a:xfrm>
        <a:prstGeom prst="rect">
          <a:avLst/>
        </a:prstGeom>
        <a:solidFill>
          <a:schemeClr val="accent5">
            <a:hueOff val="-8101434"/>
            <a:satOff val="-551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Akční roční plány pro roky 2025/26, 2026/27, 2027/28</a:t>
          </a:r>
          <a:endParaRPr lang="en-US" sz="2000" kern="1200" dirty="0"/>
        </a:p>
      </dsp:txBody>
      <dsp:txXfrm>
        <a:off x="2174" y="2364249"/>
        <a:ext cx="2329100" cy="1397460"/>
      </dsp:txXfrm>
    </dsp:sp>
    <dsp:sp modelId="{B9386299-CFAF-4BEC-903A-ED0B5F45B9AB}">
      <dsp:nvSpPr>
        <dsp:cNvPr id="0" name=""/>
        <dsp:cNvSpPr/>
      </dsp:nvSpPr>
      <dsp:spPr>
        <a:xfrm>
          <a:off x="5194267" y="3017259"/>
          <a:ext cx="505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5093" y="45720"/>
              </a:lnTo>
            </a:path>
          </a:pathLst>
        </a:custGeom>
        <a:noFill/>
        <a:ln w="1270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33422" y="3060300"/>
        <a:ext cx="26784" cy="5356"/>
      </dsp:txXfrm>
    </dsp:sp>
    <dsp:sp modelId="{F86454AF-EC94-4887-AAFC-7972D7A41B15}">
      <dsp:nvSpPr>
        <dsp:cNvPr id="0" name=""/>
        <dsp:cNvSpPr/>
      </dsp:nvSpPr>
      <dsp:spPr>
        <a:xfrm>
          <a:off x="2866967" y="2364249"/>
          <a:ext cx="2329100" cy="1397460"/>
        </a:xfrm>
        <a:prstGeom prst="rect">
          <a:avLst/>
        </a:prstGeom>
        <a:solidFill>
          <a:schemeClr val="accent5">
            <a:hueOff val="-10126791"/>
            <a:satOff val="-688"/>
            <a:lumOff val="163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Dotační okénko</a:t>
          </a:r>
          <a:endParaRPr lang="en-US" sz="2000" kern="1200"/>
        </a:p>
      </dsp:txBody>
      <dsp:txXfrm>
        <a:off x="2866967" y="2364249"/>
        <a:ext cx="2329100" cy="1397460"/>
      </dsp:txXfrm>
    </dsp:sp>
    <dsp:sp modelId="{62A3F7A7-0CD5-486D-B31F-EFC1CCE58B55}">
      <dsp:nvSpPr>
        <dsp:cNvPr id="0" name=""/>
        <dsp:cNvSpPr/>
      </dsp:nvSpPr>
      <dsp:spPr>
        <a:xfrm>
          <a:off x="5731761" y="2364249"/>
          <a:ext cx="2329100" cy="1397460"/>
        </a:xfrm>
        <a:prstGeom prst="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128" tIns="119797" rIns="114128" bIns="119797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Diskuse a závěr</a:t>
          </a:r>
          <a:endParaRPr lang="en-US" sz="2000" kern="1200"/>
        </a:p>
      </dsp:txBody>
      <dsp:txXfrm>
        <a:off x="5731761" y="2364249"/>
        <a:ext cx="2329100" cy="1397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DBB2F9-A331-4FEF-8DBB-D9FEF53448FD}">
      <dsp:nvSpPr>
        <dsp:cNvPr id="0" name=""/>
        <dsp:cNvSpPr/>
      </dsp:nvSpPr>
      <dsp:spPr>
        <a:xfrm>
          <a:off x="0" y="1407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3775C8-0E2F-431E-930D-61739CFCE00F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0BE2A-A4BF-4CF4-BBAC-0786B8B54AFE}">
      <dsp:nvSpPr>
        <dsp:cNvPr id="0" name=""/>
        <dsp:cNvSpPr/>
      </dsp:nvSpPr>
      <dsp:spPr>
        <a:xfrm>
          <a:off x="692764" y="1407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Projekt bude ukončen k 31.12.2025.</a:t>
          </a:r>
          <a:endParaRPr lang="en-US" sz="1900" kern="1200"/>
        </a:p>
      </dsp:txBody>
      <dsp:txXfrm>
        <a:off x="692764" y="1407"/>
        <a:ext cx="9822835" cy="599796"/>
      </dsp:txXfrm>
    </dsp:sp>
    <dsp:sp modelId="{0F0C17AA-D5E9-4D65-818C-EFC3BAA89ED3}">
      <dsp:nvSpPr>
        <dsp:cNvPr id="0" name=""/>
        <dsp:cNvSpPr/>
      </dsp:nvSpPr>
      <dsp:spPr>
        <a:xfrm>
          <a:off x="0" y="751152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345C30-8C49-4027-BBC1-1ACE9724863D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42621F-F59A-4520-905A-0C2FD0FADFAC}">
      <dsp:nvSpPr>
        <dsp:cNvPr id="0" name=""/>
        <dsp:cNvSpPr/>
      </dsp:nvSpPr>
      <dsp:spPr>
        <a:xfrm>
          <a:off x="692764" y="751152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Daří se naplňovat všechny stanovené indikátory a dodržovat rozpočet projektu. </a:t>
          </a:r>
          <a:endParaRPr lang="en-US" sz="1900" kern="1200"/>
        </a:p>
      </dsp:txBody>
      <dsp:txXfrm>
        <a:off x="692764" y="751152"/>
        <a:ext cx="9822835" cy="599796"/>
      </dsp:txXfrm>
    </dsp:sp>
    <dsp:sp modelId="{7A85AFB5-56CE-4F85-8CBD-4090A2D4E89B}">
      <dsp:nvSpPr>
        <dsp:cNvPr id="0" name=""/>
        <dsp:cNvSpPr/>
      </dsp:nvSpPr>
      <dsp:spPr>
        <a:xfrm>
          <a:off x="0" y="150089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34FC4-FB60-4789-B12A-DF59DC2EAA26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08868-5FA6-42F5-BBAE-8B618D5C6D59}">
      <dsp:nvSpPr>
        <dsp:cNvPr id="0" name=""/>
        <dsp:cNvSpPr/>
      </dsp:nvSpPr>
      <dsp:spPr>
        <a:xfrm>
          <a:off x="692764" y="150089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Spolupráce s IDZ, Ips Kurikulum a Středním článkem podpory MSK.</a:t>
          </a:r>
          <a:endParaRPr lang="en-US" sz="1900" kern="1200"/>
        </a:p>
      </dsp:txBody>
      <dsp:txXfrm>
        <a:off x="692764" y="1500898"/>
        <a:ext cx="9822835" cy="599796"/>
      </dsp:txXfrm>
    </dsp:sp>
    <dsp:sp modelId="{D93B11E9-7C34-444E-B53A-035AC0B51B7E}">
      <dsp:nvSpPr>
        <dsp:cNvPr id="0" name=""/>
        <dsp:cNvSpPr/>
      </dsp:nvSpPr>
      <dsp:spPr>
        <a:xfrm>
          <a:off x="0" y="2250643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C187A8-4673-413E-BC8A-5185DD6398E6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D5040-DA5F-40A4-990A-E1ECA90B9FB4}">
      <dsp:nvSpPr>
        <dsp:cNvPr id="0" name=""/>
        <dsp:cNvSpPr/>
      </dsp:nvSpPr>
      <dsp:spPr>
        <a:xfrm>
          <a:off x="692764" y="2250643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Činnost pracovních skupin. </a:t>
          </a:r>
          <a:endParaRPr lang="en-US" sz="1900" kern="1200"/>
        </a:p>
      </dsp:txBody>
      <dsp:txXfrm>
        <a:off x="692764" y="2250643"/>
        <a:ext cx="9822835" cy="599796"/>
      </dsp:txXfrm>
    </dsp:sp>
    <dsp:sp modelId="{841F8BE2-C8FC-41D5-ABFA-58762E61724B}">
      <dsp:nvSpPr>
        <dsp:cNvPr id="0" name=""/>
        <dsp:cNvSpPr/>
      </dsp:nvSpPr>
      <dsp:spPr>
        <a:xfrm>
          <a:off x="0" y="300038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EC325E-0707-4D68-AC4D-733709334430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3B75F-BF24-4CD2-8A38-7D8F9131F044}">
      <dsp:nvSpPr>
        <dsp:cNvPr id="0" name=""/>
        <dsp:cNvSpPr/>
      </dsp:nvSpPr>
      <dsp:spPr>
        <a:xfrm>
          <a:off x="692764" y="300038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Evaluace projektu.</a:t>
          </a:r>
          <a:endParaRPr lang="en-US" sz="1900" kern="1200"/>
        </a:p>
      </dsp:txBody>
      <dsp:txXfrm>
        <a:off x="692764" y="3000388"/>
        <a:ext cx="9822835" cy="599796"/>
      </dsp:txXfrm>
    </dsp:sp>
    <dsp:sp modelId="{6D45A36D-CD0B-4957-BCE1-1F4BB73FF5FF}">
      <dsp:nvSpPr>
        <dsp:cNvPr id="0" name=""/>
        <dsp:cNvSpPr/>
      </dsp:nvSpPr>
      <dsp:spPr>
        <a:xfrm>
          <a:off x="0" y="3750134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B89452-4BDC-4530-8000-74E5C61C6EED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3E40E9-0C15-4BE7-8D13-E7520F423DFE}">
      <dsp:nvSpPr>
        <dsp:cNvPr id="0" name=""/>
        <dsp:cNvSpPr/>
      </dsp:nvSpPr>
      <dsp:spPr>
        <a:xfrm>
          <a:off x="692764" y="3750134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Řízení projektu – ZOR, ŽOP.</a:t>
          </a:r>
          <a:endParaRPr lang="en-US" sz="1900" kern="1200"/>
        </a:p>
      </dsp:txBody>
      <dsp:txXfrm>
        <a:off x="692764" y="3750134"/>
        <a:ext cx="9822835" cy="5997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D0BFB-D9FB-4552-9DD3-1AC977186977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2DDDF9-F793-476A-B184-032BF60E68AA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88A37B-101A-454F-BB61-3E0FAF8B047B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Rovné příležitosti: </a:t>
          </a:r>
          <a:r>
            <a:rPr lang="cs-CZ" sz="1600" kern="1200"/>
            <a:t>Zvyšující se socioekonomické rozdíly a nedostatečné financování pedagogů jsou významnými hrozbami, zatímco grantové programy a nové technologie představují příležitosti pro rozvoj.</a:t>
          </a:r>
          <a:endParaRPr lang="en-US" sz="1600" kern="1200"/>
        </a:p>
      </dsp:txBody>
      <dsp:txXfrm>
        <a:off x="1057183" y="1805"/>
        <a:ext cx="9458416" cy="915310"/>
      </dsp:txXfrm>
    </dsp:sp>
    <dsp:sp modelId="{A5EA3AB5-19F9-4498-B4C5-387C7DEA8315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655E8D-3FD8-419F-9250-2AF58C3A029F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F28D9-073F-45B6-B30F-1F5E0F8B4427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Čtenářská gramotnost: </a:t>
          </a:r>
          <a:r>
            <a:rPr lang="cs-CZ" sz="1600" kern="1200"/>
            <a:t>Moderní didaktické formy podporují kreativitu a angažovanost žáků, avšak vyžadují další vzdělávání pedagogů a čelí nízké motivaci učitelů. </a:t>
          </a:r>
          <a:endParaRPr lang="en-US" sz="1600" kern="1200"/>
        </a:p>
      </dsp:txBody>
      <dsp:txXfrm>
        <a:off x="1057183" y="1145944"/>
        <a:ext cx="9458416" cy="915310"/>
      </dsp:txXfrm>
    </dsp:sp>
    <dsp:sp modelId="{10792657-46D7-493A-97C5-79DA9D19E819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03EA2-A3E9-498B-8D6D-50D785E9395A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67342E-C8E8-4282-BF64-E65DAEE4ECA6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Matematická gramotnost: </a:t>
          </a:r>
          <a:r>
            <a:rPr lang="cs-CZ" sz="1600" kern="1200"/>
            <a:t>Učitelé chválí atraktivitu moderních metod, přesto se potýkají s nízkou motivací a obavami z nových přístupů. </a:t>
          </a:r>
          <a:endParaRPr lang="en-US" sz="1600" kern="1200"/>
        </a:p>
      </dsp:txBody>
      <dsp:txXfrm>
        <a:off x="1057183" y="2290082"/>
        <a:ext cx="9458416" cy="915310"/>
      </dsp:txXfrm>
    </dsp:sp>
    <dsp:sp modelId="{D3EBEBC5-D2FC-41A7-8515-15E588F5A255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F86551-C3AF-4837-9E06-2660F3686708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AC333-3652-4E19-AE65-65C42BDA2301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Předškolní vzdělávání: </a:t>
          </a:r>
          <a:r>
            <a:rPr lang="cs-CZ" sz="1600" kern="1200"/>
            <a:t>Pedagogové mají zkušenosti s inovativními metodami, ale čelí vysoké pracovní zátěži a nedostatečné evaluaci metod. </a:t>
          </a:r>
          <a:endParaRPr lang="en-US" sz="1600" kern="1200"/>
        </a:p>
      </dsp:txBody>
      <dsp:txXfrm>
        <a:off x="1057183" y="3434221"/>
        <a:ext cx="9458416" cy="915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E51F4-C156-4436-9B08-1A915EF83A60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3CBF5B-1538-49A3-9035-F5A059EDE240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643144-8D80-4823-98EA-56CF928AAD62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Občanské kompetence: </a:t>
          </a:r>
          <a:r>
            <a:rPr lang="cs-CZ" sz="1800" kern="1200"/>
            <a:t>Praktické aktivity a zážitková forma výuky se ukazují jako silné stránky, avšak finanční náročnost umožňuje podporu omezenému počtu účastníků. </a:t>
          </a:r>
          <a:endParaRPr lang="en-US" sz="1800" kern="1200"/>
        </a:p>
      </dsp:txBody>
      <dsp:txXfrm>
        <a:off x="836323" y="3399"/>
        <a:ext cx="9679276" cy="724089"/>
      </dsp:txXfrm>
    </dsp:sp>
    <dsp:sp modelId="{8BC002A3-049D-4D92-96BC-ABEF7F7CFD58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008DEC-2C65-4678-B1A7-D5E36A8372CC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6FCBE-E9D7-4225-A737-1F51449ECD96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Polytechnika a digitalizace: </a:t>
          </a:r>
          <a:r>
            <a:rPr lang="cs-CZ" sz="1800" kern="1200"/>
            <a:t>Exkurze a zážitkové vzdělávání jsou pozitivními aspekty, avšak neznalost metodiky a finanční náročnost představují výzvy. </a:t>
          </a:r>
          <a:endParaRPr lang="en-US" sz="1800" kern="1200"/>
        </a:p>
      </dsp:txBody>
      <dsp:txXfrm>
        <a:off x="836323" y="908511"/>
        <a:ext cx="9679276" cy="724089"/>
      </dsp:txXfrm>
    </dsp:sp>
    <dsp:sp modelId="{6753B3D6-3828-4928-881A-60D12D275312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510086-FB91-465F-8146-71FE02AFA5AA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8C96C2-C846-45E6-9281-FA5FBDCB65C1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Podnikavost a kreativita: </a:t>
          </a:r>
          <a:r>
            <a:rPr lang="cs-CZ" sz="1800" kern="1200"/>
            <a:t>K dispozici jsou dotace na modernizaci školství, ale administrativní náročnost a nedostatek kvalifikovaných pedagogů brání rozvoji. </a:t>
          </a:r>
          <a:endParaRPr lang="en-US" sz="1800" kern="1200"/>
        </a:p>
      </dsp:txBody>
      <dsp:txXfrm>
        <a:off x="836323" y="1813624"/>
        <a:ext cx="9679276" cy="724089"/>
      </dsp:txXfrm>
    </dsp:sp>
    <dsp:sp modelId="{9E9F8347-3663-4E9A-8000-12EB6F42412F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055452-023E-47AD-ACE2-5391EEC3B9CC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CFAF0-1A50-4C80-AD82-6AC1D31572A7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Řízení a financování: </a:t>
          </a:r>
          <a:r>
            <a:rPr lang="cs-CZ" sz="1800" kern="1200"/>
            <a:t>Spolupráce škol a dalších aktérů může zlepšit kvalitu vzdělávání, avšak nedostatek financí a neochota pedagogů se učit nové metody zůstávají hrozbami. </a:t>
          </a:r>
          <a:endParaRPr lang="en-US" sz="1800" kern="1200"/>
        </a:p>
      </dsp:txBody>
      <dsp:txXfrm>
        <a:off x="836323" y="2718736"/>
        <a:ext cx="9679276" cy="724089"/>
      </dsp:txXfrm>
    </dsp:sp>
    <dsp:sp modelId="{F91A359F-6840-42CE-A90C-1C737BEB1DB2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4E2DB5-660F-40AD-9E7D-D84B172316C9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24237F-AC7E-496B-850A-71F9081C20FC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/>
            <a:t>Závěr: Celkově analýza zdůrazňuje potřebu inovací a adaptace ve vzdělávání, aby se zajistil rozvoj potenciálu každého žáka, zejména těch se znevýhodněním. </a:t>
          </a:r>
          <a:endParaRPr lang="en-US" sz="1800" kern="1200"/>
        </a:p>
      </dsp:txBody>
      <dsp:txXfrm>
        <a:off x="836323" y="3623848"/>
        <a:ext cx="9679276" cy="7240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315BD-7A90-4F82-849F-9B9122A6FD12}">
      <dsp:nvSpPr>
        <dsp:cNvPr id="0" name=""/>
        <dsp:cNvSpPr/>
      </dsp:nvSpPr>
      <dsp:spPr>
        <a:xfrm>
          <a:off x="0" y="0"/>
          <a:ext cx="8414428" cy="66409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Šablony pro MŠ, ZŠ, ŠD, ZUŠ, SVČ II.</a:t>
          </a:r>
          <a:endParaRPr lang="en-US" sz="2000" kern="1200"/>
        </a:p>
      </dsp:txBody>
      <dsp:txXfrm>
        <a:off x="19451" y="19451"/>
        <a:ext cx="7620120" cy="625190"/>
      </dsp:txXfrm>
    </dsp:sp>
    <dsp:sp modelId="{732294B2-8F07-4E74-8A0F-172CB671351B}">
      <dsp:nvSpPr>
        <dsp:cNvPr id="0" name=""/>
        <dsp:cNvSpPr/>
      </dsp:nvSpPr>
      <dsp:spPr>
        <a:xfrm>
          <a:off x="628350" y="756328"/>
          <a:ext cx="8414428" cy="66409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OP ST – Konektivita škol – investiční záměry v souladu s MAP!!!</a:t>
          </a:r>
          <a:endParaRPr lang="en-US" sz="2000" kern="1200" dirty="0"/>
        </a:p>
      </dsp:txBody>
      <dsp:txXfrm>
        <a:off x="647801" y="775779"/>
        <a:ext cx="7315515" cy="625190"/>
      </dsp:txXfrm>
    </dsp:sp>
    <dsp:sp modelId="{3C46E119-FBEB-4982-964D-7B1EC4F9270A}">
      <dsp:nvSpPr>
        <dsp:cNvPr id="0" name=""/>
        <dsp:cNvSpPr/>
      </dsp:nvSpPr>
      <dsp:spPr>
        <a:xfrm>
          <a:off x="1256700" y="1512656"/>
          <a:ext cx="8414428" cy="66409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OP ST – Mimoškolní pobyty</a:t>
          </a:r>
          <a:endParaRPr lang="en-US" sz="2000" kern="1200"/>
        </a:p>
      </dsp:txBody>
      <dsp:txXfrm>
        <a:off x="1276151" y="1532107"/>
        <a:ext cx="7315515" cy="625190"/>
      </dsp:txXfrm>
    </dsp:sp>
    <dsp:sp modelId="{0ED0D692-8E6B-430A-B129-2C11B0BDDB64}">
      <dsp:nvSpPr>
        <dsp:cNvPr id="0" name=""/>
        <dsp:cNvSpPr/>
      </dsp:nvSpPr>
      <dsp:spPr>
        <a:xfrm>
          <a:off x="1885050" y="2268984"/>
          <a:ext cx="8414428" cy="66409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OP ST – Regionální školství</a:t>
          </a:r>
          <a:endParaRPr lang="en-US" sz="2000" kern="1200"/>
        </a:p>
      </dsp:txBody>
      <dsp:txXfrm>
        <a:off x="1904501" y="2288435"/>
        <a:ext cx="7315515" cy="625190"/>
      </dsp:txXfrm>
    </dsp:sp>
    <dsp:sp modelId="{50F8D8F8-E120-4626-A5A4-8699AADF5E10}">
      <dsp:nvSpPr>
        <dsp:cNvPr id="0" name=""/>
        <dsp:cNvSpPr/>
      </dsp:nvSpPr>
      <dsp:spPr>
        <a:xfrm>
          <a:off x="2513400" y="3025312"/>
          <a:ext cx="8414428" cy="66409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OP ST – Odborné učebny – investiční záměry v souladu s MAP!!!</a:t>
          </a:r>
        </a:p>
      </dsp:txBody>
      <dsp:txXfrm>
        <a:off x="2532851" y="3044763"/>
        <a:ext cx="7315515" cy="625190"/>
      </dsp:txXfrm>
    </dsp:sp>
    <dsp:sp modelId="{A05A1EA5-FEE9-4FE3-81CB-509388C2CD14}">
      <dsp:nvSpPr>
        <dsp:cNvPr id="0" name=""/>
        <dsp:cNvSpPr/>
      </dsp:nvSpPr>
      <dsp:spPr>
        <a:xfrm>
          <a:off x="7982767" y="485156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079890" y="485156"/>
        <a:ext cx="237414" cy="324824"/>
      </dsp:txXfrm>
    </dsp:sp>
    <dsp:sp modelId="{81BBF017-C964-4CAC-8C16-CC6343F196DB}">
      <dsp:nvSpPr>
        <dsp:cNvPr id="0" name=""/>
        <dsp:cNvSpPr/>
      </dsp:nvSpPr>
      <dsp:spPr>
        <a:xfrm>
          <a:off x="8611118" y="124148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708241" y="1241484"/>
        <a:ext cx="237414" cy="324824"/>
      </dsp:txXfrm>
    </dsp:sp>
    <dsp:sp modelId="{90A9906D-23F1-442D-8BA0-E66A997F4373}">
      <dsp:nvSpPr>
        <dsp:cNvPr id="0" name=""/>
        <dsp:cNvSpPr/>
      </dsp:nvSpPr>
      <dsp:spPr>
        <a:xfrm>
          <a:off x="9239468" y="1986744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336591" y="1986744"/>
        <a:ext cx="237414" cy="324824"/>
      </dsp:txXfrm>
    </dsp:sp>
    <dsp:sp modelId="{A3B698E4-33D6-44B5-BBF2-6E5FBFE96347}">
      <dsp:nvSpPr>
        <dsp:cNvPr id="0" name=""/>
        <dsp:cNvSpPr/>
      </dsp:nvSpPr>
      <dsp:spPr>
        <a:xfrm>
          <a:off x="9867818" y="2750451"/>
          <a:ext cx="431660" cy="43166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9964941" y="2750451"/>
        <a:ext cx="237414" cy="3248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80DE2A-93C8-4D21-92AE-4C37E9B2750A}">
      <dsp:nvSpPr>
        <dsp:cNvPr id="0" name=""/>
        <dsp:cNvSpPr/>
      </dsp:nvSpPr>
      <dsp:spPr>
        <a:xfrm>
          <a:off x="0" y="350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64382-516F-459D-8ADD-428F921826CE}">
      <dsp:nvSpPr>
        <dsp:cNvPr id="0" name=""/>
        <dsp:cNvSpPr/>
      </dsp:nvSpPr>
      <dsp:spPr>
        <a:xfrm>
          <a:off x="128904" y="96229"/>
          <a:ext cx="234371" cy="2343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B23BED-FC13-4AF2-A806-4736511CCDA4}">
      <dsp:nvSpPr>
        <dsp:cNvPr id="0" name=""/>
        <dsp:cNvSpPr/>
      </dsp:nvSpPr>
      <dsp:spPr>
        <a:xfrm>
          <a:off x="492179" y="350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Výzva: červen 2025</a:t>
          </a:r>
          <a:endParaRPr lang="en-US" sz="1500" kern="1200"/>
        </a:p>
      </dsp:txBody>
      <dsp:txXfrm>
        <a:off x="492179" y="350"/>
        <a:ext cx="10611248" cy="426129"/>
      </dsp:txXfrm>
    </dsp:sp>
    <dsp:sp modelId="{C0E007C3-3776-42E9-B739-97ECE4610DAC}">
      <dsp:nvSpPr>
        <dsp:cNvPr id="0" name=""/>
        <dsp:cNvSpPr/>
      </dsp:nvSpPr>
      <dsp:spPr>
        <a:xfrm>
          <a:off x="0" y="533012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24CA02-ADF9-45A7-9EA6-84B0ED8A6D61}">
      <dsp:nvSpPr>
        <dsp:cNvPr id="0" name=""/>
        <dsp:cNvSpPr/>
      </dsp:nvSpPr>
      <dsp:spPr>
        <a:xfrm>
          <a:off x="128904" y="628891"/>
          <a:ext cx="234371" cy="2343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DA2090-16A9-41F4-9F63-77C61C93D788}">
      <dsp:nvSpPr>
        <dsp:cNvPr id="0" name=""/>
        <dsp:cNvSpPr/>
      </dsp:nvSpPr>
      <dsp:spPr>
        <a:xfrm>
          <a:off x="492179" y="533012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Podání projektové žádosti: podzim 2025</a:t>
          </a:r>
          <a:endParaRPr lang="en-US" sz="1500" kern="1200"/>
        </a:p>
      </dsp:txBody>
      <dsp:txXfrm>
        <a:off x="492179" y="533012"/>
        <a:ext cx="10611248" cy="426129"/>
      </dsp:txXfrm>
    </dsp:sp>
    <dsp:sp modelId="{04FC4B52-E58B-41EA-9663-29425EEED0F1}">
      <dsp:nvSpPr>
        <dsp:cNvPr id="0" name=""/>
        <dsp:cNvSpPr/>
      </dsp:nvSpPr>
      <dsp:spPr>
        <a:xfrm>
          <a:off x="0" y="1065673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1C7F80-1C40-4089-AF33-E321301BA1AD}">
      <dsp:nvSpPr>
        <dsp:cNvPr id="0" name=""/>
        <dsp:cNvSpPr/>
      </dsp:nvSpPr>
      <dsp:spPr>
        <a:xfrm>
          <a:off x="128904" y="1161552"/>
          <a:ext cx="234371" cy="2343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95D88F-AC1A-4602-B065-51DEB10F39D2}">
      <dsp:nvSpPr>
        <dsp:cNvPr id="0" name=""/>
        <dsp:cNvSpPr/>
      </dsp:nvSpPr>
      <dsp:spPr>
        <a:xfrm>
          <a:off x="492179" y="1065673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Rozpočet: cca 3,3 mil. Kč</a:t>
          </a:r>
          <a:endParaRPr lang="en-US" sz="1500" kern="1200"/>
        </a:p>
      </dsp:txBody>
      <dsp:txXfrm>
        <a:off x="492179" y="1065673"/>
        <a:ext cx="10611248" cy="426129"/>
      </dsp:txXfrm>
    </dsp:sp>
    <dsp:sp modelId="{A4B008AF-AB00-4AA8-AFFB-6FFCCEB19E59}">
      <dsp:nvSpPr>
        <dsp:cNvPr id="0" name=""/>
        <dsp:cNvSpPr/>
      </dsp:nvSpPr>
      <dsp:spPr>
        <a:xfrm>
          <a:off x="0" y="1598335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5341B7-0F43-4AC2-8A63-362BE314048D}">
      <dsp:nvSpPr>
        <dsp:cNvPr id="0" name=""/>
        <dsp:cNvSpPr/>
      </dsp:nvSpPr>
      <dsp:spPr>
        <a:xfrm>
          <a:off x="128904" y="1694214"/>
          <a:ext cx="234371" cy="2343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5CC4BA-6E3F-4C25-AA77-C88D2108049F}">
      <dsp:nvSpPr>
        <dsp:cNvPr id="0" name=""/>
        <dsp:cNvSpPr/>
      </dsp:nvSpPr>
      <dsp:spPr>
        <a:xfrm>
          <a:off x="492179" y="1598335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Spolufinancování: 20 %</a:t>
          </a:r>
          <a:endParaRPr lang="en-US" sz="1500" kern="1200"/>
        </a:p>
      </dsp:txBody>
      <dsp:txXfrm>
        <a:off x="492179" y="1598335"/>
        <a:ext cx="10611248" cy="426129"/>
      </dsp:txXfrm>
    </dsp:sp>
    <dsp:sp modelId="{8133ACEC-4EAC-4141-8377-FD62A604911B}">
      <dsp:nvSpPr>
        <dsp:cNvPr id="0" name=""/>
        <dsp:cNvSpPr/>
      </dsp:nvSpPr>
      <dsp:spPr>
        <a:xfrm>
          <a:off x="0" y="2130996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A0FD6-0473-4548-A376-F672298DBF88}">
      <dsp:nvSpPr>
        <dsp:cNvPr id="0" name=""/>
        <dsp:cNvSpPr/>
      </dsp:nvSpPr>
      <dsp:spPr>
        <a:xfrm>
          <a:off x="128904" y="2226875"/>
          <a:ext cx="234371" cy="23437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7A6C3-5F69-4EB2-A7CA-272E9A320A2A}">
      <dsp:nvSpPr>
        <dsp:cNvPr id="0" name=""/>
        <dsp:cNvSpPr/>
      </dsp:nvSpPr>
      <dsp:spPr>
        <a:xfrm>
          <a:off x="492179" y="2130996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Realizace: 1 – 3 roky</a:t>
          </a:r>
          <a:endParaRPr lang="en-US" sz="1500" kern="1200"/>
        </a:p>
      </dsp:txBody>
      <dsp:txXfrm>
        <a:off x="492179" y="2130996"/>
        <a:ext cx="10611248" cy="426129"/>
      </dsp:txXfrm>
    </dsp:sp>
    <dsp:sp modelId="{D5174A02-E6BB-4E5F-88A8-CC837504EB30}">
      <dsp:nvSpPr>
        <dsp:cNvPr id="0" name=""/>
        <dsp:cNvSpPr/>
      </dsp:nvSpPr>
      <dsp:spPr>
        <a:xfrm>
          <a:off x="0" y="2663657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313C29-312F-4712-89C2-5D7B5CB09CF2}">
      <dsp:nvSpPr>
        <dsp:cNvPr id="0" name=""/>
        <dsp:cNvSpPr/>
      </dsp:nvSpPr>
      <dsp:spPr>
        <a:xfrm>
          <a:off x="128904" y="2759536"/>
          <a:ext cx="234371" cy="23437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A7368-1FBD-405F-A735-E980D19796CD}">
      <dsp:nvSpPr>
        <dsp:cNvPr id="0" name=""/>
        <dsp:cNvSpPr/>
      </dsp:nvSpPr>
      <dsp:spPr>
        <a:xfrm>
          <a:off x="492179" y="2663657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Povinné aktivity: Řízení projektu, Usnadnění přechodů mezi stupni vzdělávání</a:t>
          </a:r>
          <a:endParaRPr lang="en-US" sz="1500" kern="1200"/>
        </a:p>
      </dsp:txBody>
      <dsp:txXfrm>
        <a:off x="492179" y="2663657"/>
        <a:ext cx="10611248" cy="426129"/>
      </dsp:txXfrm>
    </dsp:sp>
    <dsp:sp modelId="{7794A1A4-8A7D-45AB-93D1-6FE6AA4F402E}">
      <dsp:nvSpPr>
        <dsp:cNvPr id="0" name=""/>
        <dsp:cNvSpPr/>
      </dsp:nvSpPr>
      <dsp:spPr>
        <a:xfrm>
          <a:off x="0" y="3196319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8A954E-003A-4FD6-B71E-621C35E46972}">
      <dsp:nvSpPr>
        <dsp:cNvPr id="0" name=""/>
        <dsp:cNvSpPr/>
      </dsp:nvSpPr>
      <dsp:spPr>
        <a:xfrm>
          <a:off x="128904" y="3292198"/>
          <a:ext cx="234371" cy="234371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E6DBE-5C00-44F1-B198-A92778FFFA00}">
      <dsp:nvSpPr>
        <dsp:cNvPr id="0" name=""/>
        <dsp:cNvSpPr/>
      </dsp:nvSpPr>
      <dsp:spPr>
        <a:xfrm>
          <a:off x="492179" y="3196319"/>
          <a:ext cx="10611248" cy="4261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Volitelné aktivity: Implementace akčních ročních plánů, Podpora změn v oblasti stravování, Integrace škol v území</a:t>
          </a:r>
          <a:endParaRPr lang="en-US" sz="1500" kern="1200"/>
        </a:p>
      </dsp:txBody>
      <dsp:txXfrm>
        <a:off x="492179" y="3196319"/>
        <a:ext cx="10611248" cy="426129"/>
      </dsp:txXfrm>
    </dsp:sp>
    <dsp:sp modelId="{D21F5F52-24A0-4199-A749-CDA8C814CD7E}">
      <dsp:nvSpPr>
        <dsp:cNvPr id="0" name=""/>
        <dsp:cNvSpPr/>
      </dsp:nvSpPr>
      <dsp:spPr>
        <a:xfrm>
          <a:off x="0" y="4137611"/>
          <a:ext cx="11103427" cy="4261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5836F-DE5F-4EF6-9433-F22BFFDE3D2A}">
      <dsp:nvSpPr>
        <dsp:cNvPr id="0" name=""/>
        <dsp:cNvSpPr/>
      </dsp:nvSpPr>
      <dsp:spPr>
        <a:xfrm>
          <a:off x="128904" y="4233490"/>
          <a:ext cx="234371" cy="234371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5420C-5BD7-491A-983E-0E9E67D12E14}">
      <dsp:nvSpPr>
        <dsp:cNvPr id="0" name=""/>
        <dsp:cNvSpPr/>
      </dsp:nvSpPr>
      <dsp:spPr>
        <a:xfrm>
          <a:off x="492179" y="3728980"/>
          <a:ext cx="10611248" cy="1243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099" tIns="45099" rIns="45099" bIns="45099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Již se netvoří strategie, analýzy apod. Není nutno vytvářet pracovní skupiny. Možnost financovat plánované aktivity v území a zapojování odborníků do výuky.</a:t>
          </a:r>
          <a:endParaRPr lang="en-US" sz="1500" kern="1200" dirty="0"/>
        </a:p>
      </dsp:txBody>
      <dsp:txXfrm>
        <a:off x="492179" y="3728980"/>
        <a:ext cx="10611248" cy="1243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233A5-2D29-E348-D28A-DB51F03C5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D75556-631C-40D3-8E34-D3BC10CC9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9F849BD-2AB7-EC0F-BC03-544A16DBF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9B6C6C-8A72-55D4-B204-2282778CA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7CF419-FD9E-7DDF-D520-6D8203325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086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7CF7FE-FC9E-9957-061C-D737B9786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31EB84-3D20-5FAD-6067-845CED9E0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C70284-497E-4F57-8E2C-5BB2A50F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D7FF30-4D23-6983-0776-C0574294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3BB8A2-0784-6ADB-E640-B6852F3E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3937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CFAF3E-B266-62E6-407C-58A590FCF4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FE590C-E022-CE55-E8D1-4E21AE75C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9E037A-8104-5C94-E52C-E7A186BC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684C2-E082-A4FA-3BD9-231879B55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AE556B-EEBE-A790-108C-F1CFA6F1C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1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EE680-46B9-E7A4-8C25-75BDC7384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831E3-A524-43A8-3237-52BD501F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DE5DEB-D9A0-EAE2-9171-05416040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B545E0-C1DB-9EA2-C5AC-B73E0C5F7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3499D7-8FF6-8901-329C-A6205B00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95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B5BDA-65CB-D9BF-7303-ECB9C1F1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98B1FA-E139-B608-CFEF-74AA65E72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139AEF-E8DA-2FAE-2150-D5E99474A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BFFCE-B00A-72EB-0258-2BBAC7C5E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58ED0A-998E-AEAD-2704-CFD750AB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801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54AE6-D9A4-BF3F-1718-B0D1B5B32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C63419-041F-38E8-4A1F-4BB887B05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60FA34-3AA2-1C1E-9606-F16DC973F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9F2ED0-16D9-6C8E-EA78-43F3C9D2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00B948-BDD1-AD54-6278-FA1E50CA6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D4C0F4-F1F5-01E2-5C85-87FA8D1D0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66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75F2D-CF5D-256B-6D80-292B2D6B2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5D870D-B8C8-9E63-F86B-D1449C952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0D90E4E-E0A4-9245-C9AD-DE9031D3A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39287F-6212-120E-6C95-9E395F085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BB1768B-9EC1-4DA9-742D-689894B10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718966-2D73-610D-523B-8DEA470CF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B93849-E12E-3B38-7B7C-9F74A93B3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FD04CC-AA50-EE93-F85F-4B6A03DE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6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9CBC8-5B3A-B806-7AC2-46C2B5BA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BC03CE2-D77E-A282-836C-158B52EC8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50C4EB-19D5-BDCB-14CF-13D1789B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6BF0A2-8405-538C-D67E-E1D88002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83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015F7D1-B206-76CB-4F17-ED0DCA0CB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7C9AB18-7A0D-6185-BA9B-58E88FE8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5E5F6ED-CE71-A03B-2C6E-A6035EE0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22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B46404-943B-DE43-D62B-27AC6280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4279A2-04C9-157C-2237-367B5BB60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F6343B8-F05E-2156-4D04-4F2DAC41E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C848129-9D5B-92DC-F11F-C2A36D22E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52411D-4203-9762-C4D9-0457D07B0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4E1AE4-AFEB-F93E-4B3C-138654B84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7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3175A-5D7F-4C97-BEBA-EE13E8A3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D4035D9-1293-F0F7-D5AF-45A964384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66BAF5C-27B3-9198-99D4-97E213706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12643A-B78E-458C-1336-E6D6E7D89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F6D600-F211-7FF3-5116-8031A83A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437C3A-78B5-E780-4207-C026D1E07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502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176A275-BB3A-5BD5-0030-B5847C60A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1723171-EF4F-B501-4C6B-2FC225E6E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F37F8B1-74CC-8F44-08FF-272617F6F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88D646-DA69-43E7-B1F6-3F57B6BDEFDA}" type="datetimeFigureOut">
              <a:rPr lang="cs-CZ" smtClean="0"/>
              <a:t>03.06.2025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1BF3D2-9490-458D-358F-98ECE3E9AE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64BE5B-5722-3A23-D191-AC640CDC6F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7E0460-70F5-4C43-A6CE-740DD74A08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09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B663B5-4C12-A158-B9ED-30D1F8545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/>
          </a:bodyPr>
          <a:lstStyle/>
          <a:p>
            <a:pPr algn="l"/>
            <a:r>
              <a:rPr lang="cs-CZ" sz="4000" dirty="0">
                <a:solidFill>
                  <a:srgbClr val="FFFFFF"/>
                </a:solidFill>
              </a:rPr>
              <a:t>3. jednání Řídícího výboru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E7F1D4-3E9B-6CB2-A6C8-90D0D868E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5296" y="5416062"/>
            <a:ext cx="3882436" cy="1346479"/>
          </a:xfrm>
        </p:spPr>
        <p:txBody>
          <a:bodyPr anchor="ctr">
            <a:normAutofit fontScale="77500" lnSpcReduction="20000"/>
          </a:bodyPr>
          <a:lstStyle/>
          <a:p>
            <a:pPr algn="l"/>
            <a:r>
              <a:rPr lang="cs-CZ" sz="2300" dirty="0">
                <a:solidFill>
                  <a:srgbClr val="FFFFFF"/>
                </a:solidFill>
              </a:rPr>
              <a:t>Místní akční plán rozvoje vzdělávání v ORP Karviná IV</a:t>
            </a:r>
          </a:p>
          <a:p>
            <a:pPr algn="l"/>
            <a:r>
              <a:rPr lang="cs-CZ" sz="2600" b="0" i="0" dirty="0">
                <a:solidFill>
                  <a:srgbClr val="FFFFFF"/>
                </a:solidFill>
                <a:effectLst/>
                <a:latin typeface="Roboto Condensed" panose="02000000000000000000" pitchFamily="2" charset="0"/>
              </a:rPr>
              <a:t>CZ.02.02.XX/00/23_017/0008339</a:t>
            </a:r>
          </a:p>
          <a:p>
            <a:pPr algn="l"/>
            <a:r>
              <a:rPr lang="cs-CZ" sz="2100" dirty="0">
                <a:solidFill>
                  <a:srgbClr val="FFFFFF"/>
                </a:solidFill>
                <a:latin typeface="Roboto Condensed" panose="02000000000000000000" pitchFamily="2" charset="0"/>
              </a:rPr>
              <a:t>3. června 2025</a:t>
            </a:r>
            <a:endParaRPr lang="cs-CZ" sz="2100" dirty="0">
              <a:solidFill>
                <a:srgbClr val="FFFFFF"/>
              </a:solidFill>
            </a:endParaRPr>
          </a:p>
        </p:txBody>
      </p:sp>
      <p:pic>
        <p:nvPicPr>
          <p:cNvPr id="5" name="Obrázek 4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47ADCE1-D023-376B-34C1-B5A5462D65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35" y="1843301"/>
            <a:ext cx="11327549" cy="161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437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81DC8A-A4C1-49DD-D8B7-AFB9C35587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0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5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7015F1D-0417-D445-7506-1A684D2F0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>
                <a:solidFill>
                  <a:srgbClr val="FFFFFF"/>
                </a:solidFill>
              </a:rPr>
              <a:t>Aktualizace SR MAP do roku 2028 – Priority a cíle</a:t>
            </a:r>
          </a:p>
        </p:txBody>
      </p:sp>
      <p:sp>
        <p:nvSpPr>
          <p:cNvPr id="46" name="Zástupný obsah 7">
            <a:extLst>
              <a:ext uri="{FF2B5EF4-FFF2-40B4-BE49-F238E27FC236}">
                <a16:creationId xmlns:a16="http://schemas.microsoft.com/office/drawing/2014/main" id="{AE3E229F-DEEB-13EF-41B2-9BB91022B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11" y="790995"/>
            <a:ext cx="6555347" cy="5546047"/>
          </a:xfrm>
        </p:spPr>
        <p:txBody>
          <a:bodyPr anchor="ctr">
            <a:normAutofit fontScale="92500" lnSpcReduction="20000"/>
          </a:bodyPr>
          <a:lstStyle/>
          <a:p>
            <a:pPr>
              <a:spcAft>
                <a:spcPts val="800"/>
              </a:spcAft>
              <a:buNone/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Priorita 1 Společné, dostupné a kvalitní vzdělávání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1.1 Příležitost pro všechny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Doplnění usnadnění přechodů mezi stupni vzdělávání.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1.2 Rozmanitost vzdělávání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1.3 Spolupráce s okolím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1.4 Rekonstrukce a modernizace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  <a:buNone/>
            </a:pPr>
            <a:r>
              <a:rPr lang="cs-CZ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Priorita 2 Vzdělávání a dovednosti pro trh práce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2.1 Kariérové poradenství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2.2 Polytechnické vzdělávání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2.3 Rozvoj podnikavosti a iniciativy</a:t>
            </a:r>
          </a:p>
          <a:p>
            <a:pPr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2.4 Digitalizace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2.5 Cizojazyčné vzdělávání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42308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AED861A-1AC1-AAD9-CA2D-125FF15C9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392E11-AA72-A9B0-0C16-9F2B67145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Aktualizace SR MAP do roku 2028 – Priority a cíle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FC378ACA-A14D-6892-6219-817B7ACC2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8858" y="812766"/>
            <a:ext cx="6555347" cy="5546047"/>
          </a:xfrm>
        </p:spPr>
        <p:txBody>
          <a:bodyPr anchor="ctr">
            <a:normAutofit/>
          </a:bodyPr>
          <a:lstStyle/>
          <a:p>
            <a:pPr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Priority 3 Gramotnosti ve vzdělávání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3.1 Informační a mediální gramotnost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3.2 Čtenářská </a:t>
            </a:r>
            <a:r>
              <a:rPr lang="cs-CZ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pregramotnost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gramotnost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3.3 Matematická </a:t>
            </a:r>
            <a:r>
              <a:rPr lang="cs-CZ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pregramotnost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gramotnost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3.4 Cizojazyčná </a:t>
            </a:r>
            <a:r>
              <a:rPr lang="cs-CZ" sz="20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pregramotnost</a:t>
            </a: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gramotnost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3.5 Finanční gramotnost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  <a:buNone/>
            </a:pPr>
            <a:r>
              <a:rPr lang="cs-CZ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Priorita 4 Občanské kompetence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4.1 Osobnostní rozvoj a výchovný rozměr</a:t>
            </a:r>
          </a:p>
          <a:p>
            <a:pPr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4.2 Kulturní, historické a regionální povědomí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 4.3 Životní styl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28755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278DE76-4B1F-F6C5-C394-2A3020C49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8E2133-6B79-7B15-B426-DC5DACAC4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Aktualizace SR MAP do roku 2028 – Aktivity škol a aktivity spolupráce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5E5F607-6B71-22B5-CCAE-30AD0AFDAB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574486"/>
              </p:ext>
            </p:extLst>
          </p:nvPr>
        </p:nvGraphicFramePr>
        <p:xfrm>
          <a:off x="985717" y="1966293"/>
          <a:ext cx="10220567" cy="4452168"/>
        </p:xfrm>
        <a:graphic>
          <a:graphicData uri="http://schemas.openxmlformats.org/drawingml/2006/table">
            <a:tbl>
              <a:tblPr firstRow="1" bandRow="1"/>
              <a:tblGrid>
                <a:gridCol w="402677">
                  <a:extLst>
                    <a:ext uri="{9D8B030D-6E8A-4147-A177-3AD203B41FA5}">
                      <a16:colId xmlns:a16="http://schemas.microsoft.com/office/drawing/2014/main" val="3852243260"/>
                    </a:ext>
                  </a:extLst>
                </a:gridCol>
                <a:gridCol w="1679479">
                  <a:extLst>
                    <a:ext uri="{9D8B030D-6E8A-4147-A177-3AD203B41FA5}">
                      <a16:colId xmlns:a16="http://schemas.microsoft.com/office/drawing/2014/main" val="1083458693"/>
                    </a:ext>
                  </a:extLst>
                </a:gridCol>
                <a:gridCol w="3105615">
                  <a:extLst>
                    <a:ext uri="{9D8B030D-6E8A-4147-A177-3AD203B41FA5}">
                      <a16:colId xmlns:a16="http://schemas.microsoft.com/office/drawing/2014/main" val="1412570726"/>
                    </a:ext>
                  </a:extLst>
                </a:gridCol>
                <a:gridCol w="1908347">
                  <a:extLst>
                    <a:ext uri="{9D8B030D-6E8A-4147-A177-3AD203B41FA5}">
                      <a16:colId xmlns:a16="http://schemas.microsoft.com/office/drawing/2014/main" val="3410516085"/>
                    </a:ext>
                  </a:extLst>
                </a:gridCol>
                <a:gridCol w="3124449">
                  <a:extLst>
                    <a:ext uri="{9D8B030D-6E8A-4147-A177-3AD203B41FA5}">
                      <a16:colId xmlns:a16="http://schemas.microsoft.com/office/drawing/2014/main" val="2565978768"/>
                    </a:ext>
                  </a:extLst>
                </a:gridCol>
              </a:tblGrid>
              <a:tr h="270489">
                <a:tc>
                  <a:txBody>
                    <a:bodyPr/>
                    <a:lstStyle/>
                    <a:p>
                      <a:r>
                        <a:rPr lang="cs-CZ" sz="1300" b="1"/>
                        <a:t>Cíl</a:t>
                      </a:r>
                      <a:endParaRPr lang="cs-CZ" sz="1300"/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/>
                        <a:t>Název aktivity</a:t>
                      </a:r>
                      <a:endParaRPr lang="cs-CZ" sz="1300"/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/>
                        <a:t>Popis</a:t>
                      </a:r>
                      <a:endParaRPr lang="cs-CZ" sz="1300"/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/>
                        <a:t>Zapojení aktéři</a:t>
                      </a:r>
                      <a:endParaRPr lang="cs-CZ" sz="1300"/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/>
                        <a:t>Očekávané výstupy / dopady</a:t>
                      </a:r>
                      <a:endParaRPr lang="cs-CZ" sz="1300"/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34527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1.1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Přechodové mosty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Adaptační dny, návštěvy škol, sdílení informací mezi MŠ–ZŠ–SŠ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MŠ, ZŠ, SŠ, ŠPZ, rodiče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Zlepšení přechodu mezi stupni, snížení stresu dětí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0638863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1.1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Mentoring a doučování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Spolupráce škol a NNO na podpoře ohrožených žáků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Školy, NNO, dobrovolníci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Zlepšení školní úspěšnosti, vyšší míra zapojení žáků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8340428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1.2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Meziškolní projektové dny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Sdílené dny na témata jako věda, kultura, udržitelnost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ZŠ, SŠ, DDM, SVČ, ZUŠ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Posílení motivace žáků, rozvoj kompetencí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4545045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1.2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Sdílení odborníků a lektorů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Společné využívání rodilého mluvčího, sportovního trenéra apod.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ZŠ, SŠ, zřizovatel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Zvýšení kvality výuky, úspora nákladů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5053990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1.3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Škola otevřená komunitě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Otevření školy pro veřejnost – kurzy, akce, setkání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Škola, obec, knihovna, SVČ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Posílení vazby mezi školou a komunitou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775045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1.3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Partnerství s firmami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Exkurze, odborné přednášky od firem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SŠ, firmy, hospodářská komora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Větší propojení školy s praxí, motivace žáků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8517771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1.4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Společné plánování investic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Participativní plánování rekonstrukcí a vybavení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Školy, zřizovatelé, rodiče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Efektivní investice, potřeby vycházející z praxe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814592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1.4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Sdílení odborných učeben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Vzájemné využívání specializovaných prostor a techniky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ZŠ, SŠ, zřizovatel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Vyšší dostupnost vybavení, podpora technického vzdělávání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596132"/>
                  </a:ext>
                </a:extLst>
              </a:tr>
              <a:tr h="464631">
                <a:tc>
                  <a:txBody>
                    <a:bodyPr/>
                    <a:lstStyle/>
                    <a:p>
                      <a:r>
                        <a:rPr lang="cs-CZ" sz="1300"/>
                        <a:t>1.4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Udržitelná modernizace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Revize energetických úspor, zelené třídy, venkovní učebny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/>
                        <a:t>Školy, obce, environmentální NNO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dirty="0"/>
                        <a:t>Úspory nákladů, ekologické povědomí</a:t>
                      </a:r>
                    </a:p>
                  </a:txBody>
                  <a:tcPr marL="43064" marR="43064" marT="21532" marB="215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95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745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8A70BAD-C50F-A376-0A73-B0080269C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922344-C815-56BE-A452-D0EC829BC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Aktualizace SR MAP do roku 2028 – Aktivity škol a aktivity spolupráce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C2407814-CA18-D79E-76A6-692E938C1B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109701"/>
              </p:ext>
            </p:extLst>
          </p:nvPr>
        </p:nvGraphicFramePr>
        <p:xfrm>
          <a:off x="206828" y="1772912"/>
          <a:ext cx="11386456" cy="5085088"/>
        </p:xfrm>
        <a:graphic>
          <a:graphicData uri="http://schemas.openxmlformats.org/drawingml/2006/table">
            <a:tbl>
              <a:tblPr/>
              <a:tblGrid>
                <a:gridCol w="1797303">
                  <a:extLst>
                    <a:ext uri="{9D8B030D-6E8A-4147-A177-3AD203B41FA5}">
                      <a16:colId xmlns:a16="http://schemas.microsoft.com/office/drawing/2014/main" val="3362640453"/>
                    </a:ext>
                  </a:extLst>
                </a:gridCol>
                <a:gridCol w="2238174">
                  <a:extLst>
                    <a:ext uri="{9D8B030D-6E8A-4147-A177-3AD203B41FA5}">
                      <a16:colId xmlns:a16="http://schemas.microsoft.com/office/drawing/2014/main" val="774223218"/>
                    </a:ext>
                  </a:extLst>
                </a:gridCol>
                <a:gridCol w="2993266">
                  <a:extLst>
                    <a:ext uri="{9D8B030D-6E8A-4147-A177-3AD203B41FA5}">
                      <a16:colId xmlns:a16="http://schemas.microsoft.com/office/drawing/2014/main" val="218011993"/>
                    </a:ext>
                  </a:extLst>
                </a:gridCol>
                <a:gridCol w="1628970">
                  <a:extLst>
                    <a:ext uri="{9D8B030D-6E8A-4147-A177-3AD203B41FA5}">
                      <a16:colId xmlns:a16="http://schemas.microsoft.com/office/drawing/2014/main" val="2205277043"/>
                    </a:ext>
                  </a:extLst>
                </a:gridCol>
                <a:gridCol w="2728743">
                  <a:extLst>
                    <a:ext uri="{9D8B030D-6E8A-4147-A177-3AD203B41FA5}">
                      <a16:colId xmlns:a16="http://schemas.microsoft.com/office/drawing/2014/main" val="3370663942"/>
                    </a:ext>
                  </a:extLst>
                </a:gridCol>
              </a:tblGrid>
              <a:tr h="17640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Cíl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Název aktivity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Popis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Zapojení aktéři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Očekávané výstupy / dopady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3204962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2.1</a:t>
                      </a: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Kariérové poradenství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pl-PL" sz="1000" b="1" i="0" u="none" strike="noStrike">
                          <a:effectLst/>
                          <a:latin typeface="Arial" panose="020B0604020202020204" pitchFamily="34" charset="0"/>
                        </a:rPr>
                        <a:t>Kariérní dny a burzy profesí</a:t>
                      </a:r>
                      <a:endParaRPr lang="pl-PL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Regionální akce s účastí zaměstnavatelů, škol a poradců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firmy, ÚP, hosp. komora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Žáci získají přehled o profesích, motivace k volbě oboru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774940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Síť školních kariérních poradců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Společné vzdělávání, sdílení nástrojů, návštěvy firem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kraj, poradci, firmy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Kvalitnější a dostupnější kariérní poradenství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07790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Workshopy pro rodiče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Informace o profesních drahách, jak podpořit volbu dítěte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rodiče, poradci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Větší zapojení rodičů do rozhodování dětí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5629672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2.2</a:t>
                      </a: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Polytechnické vzdělávání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Technické workshopy a dílny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Sdílené dílny, 3D tisk, robotika, projektová výuka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ZŠ, SŠ, SVČ, firmy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Rozvoj technických dovedností, zájem o řemesla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661750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Technická akademie pro žáky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Pravidelné kroužky ve spolupráci se SŠ a firmami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ZŠ, SŠ, podniky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Dlouhodobá motivace žáků k technickým oborům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703010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Dny řemesel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Ukázky řemesel, interaktivní stanoviště, setkání s mistry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ZŠ, SŠ, cechy, firmy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Odstranění stereotypů, zvýšení zájmu o řemesla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1016955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2.3</a:t>
                      </a: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Rozvoj podnikavosti a iniciativy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Žákovské miniprojekty (minipodniky)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Žáci vytvářejí vlastní produkty nebo služby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DDM, podnikatelé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Rozvoj samostatnosti, týmové spolupráce a odpovědnosti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4649508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Startup den pro školy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Simulace start-up světa, prezentace nápadů, zpětná vazba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mentoři, podnikatelé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Inovativní myšlení, podpora iniciativy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6329282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Spolupráce s podnikatelským inkubátorem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Vedení projektů s pomocí odborníků z praxe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podnikatelské subjekty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Příprava na podnikání a reálný svět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5067193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2.4</a:t>
                      </a: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Digitalizace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Digitální učebny a sdílené IT vybavení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Sdílení moderního vybavení (např. VR, tablety) mezi školami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zřizovatel, ICT partneři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Rovný přístup k technologiím, zvýšení kvality výuky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570659"/>
                  </a:ext>
                </a:extLst>
              </a:tr>
              <a:tr h="176408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Digitální mentoring pro pedagogy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Podpora digitálních lídrů, školení, peer learning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kraj, externí lektoři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Zvýšení digitálních kompetencí učitelů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05892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Programování pro všechny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Kluby programování, robotiky ve spolupráci s IT firmami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firmy, SVČ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Základy digitální gramotnosti u všech žáků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918649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2.5</a:t>
                      </a: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Cizojazyčné vzdělávání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Jazykové pobyty a výměny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Partnerské školy, online výměny, Erasmus+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zahraniční partneři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Praktické využití jazyka, interkulturní kompetence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6941588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Konverzační kluby s rodilými mluvčími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Spolupráce s jazykovými školami, dobrovolníky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jazykové školy, NNO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Zlepšení mluveného projevu, motivace ke studiu jazyků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5460652"/>
                  </a:ext>
                </a:extLst>
              </a:tr>
              <a:tr h="292811"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Cizojazyčné dny a festivaly</a:t>
                      </a:r>
                      <a:endParaRPr lang="cs-CZ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Kulturní a jazykové akce (např. Den anglické kultury)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>
                          <a:effectLst/>
                          <a:latin typeface="Arial" panose="020B0604020202020204" pitchFamily="34" charset="0"/>
                        </a:rPr>
                        <a:t>Školy, DDM, knihovny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buNone/>
                      </a:pPr>
                      <a:r>
                        <a:rPr lang="cs-CZ" sz="1000" b="0" i="0" u="none" strike="noStrike" dirty="0">
                          <a:effectLst/>
                          <a:latin typeface="Arial" panose="020B0604020202020204" pitchFamily="34" charset="0"/>
                        </a:rPr>
                        <a:t>Zvýšení zájmu o jazyky, kulturní povědomí</a:t>
                      </a:r>
                    </a:p>
                  </a:txBody>
                  <a:tcPr marL="32068" marR="32068" marT="16034" marB="160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10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305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4DAA1F-BA46-C56D-22D6-27932BA49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2BBCF96-7817-2175-CBE0-20E67F5FE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Aktualizace SR MAP do roku 2028 – Aktivity škol a aktivity spolupráce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E1B4D3AC-CA4A-09BB-B6B2-7F6448A1F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235099"/>
              </p:ext>
            </p:extLst>
          </p:nvPr>
        </p:nvGraphicFramePr>
        <p:xfrm>
          <a:off x="477423" y="1743876"/>
          <a:ext cx="11041213" cy="4943407"/>
        </p:xfrm>
        <a:graphic>
          <a:graphicData uri="http://schemas.openxmlformats.org/drawingml/2006/table">
            <a:tbl>
              <a:tblPr/>
              <a:tblGrid>
                <a:gridCol w="1805877">
                  <a:extLst>
                    <a:ext uri="{9D8B030D-6E8A-4147-A177-3AD203B41FA5}">
                      <a16:colId xmlns:a16="http://schemas.microsoft.com/office/drawing/2014/main" val="857651396"/>
                    </a:ext>
                  </a:extLst>
                </a:gridCol>
                <a:gridCol w="2331912">
                  <a:extLst>
                    <a:ext uri="{9D8B030D-6E8A-4147-A177-3AD203B41FA5}">
                      <a16:colId xmlns:a16="http://schemas.microsoft.com/office/drawing/2014/main" val="3253106509"/>
                    </a:ext>
                  </a:extLst>
                </a:gridCol>
                <a:gridCol w="2813989">
                  <a:extLst>
                    <a:ext uri="{9D8B030D-6E8A-4147-A177-3AD203B41FA5}">
                      <a16:colId xmlns:a16="http://schemas.microsoft.com/office/drawing/2014/main" val="2430290644"/>
                    </a:ext>
                  </a:extLst>
                </a:gridCol>
                <a:gridCol w="1454210">
                  <a:extLst>
                    <a:ext uri="{9D8B030D-6E8A-4147-A177-3AD203B41FA5}">
                      <a16:colId xmlns:a16="http://schemas.microsoft.com/office/drawing/2014/main" val="2382914142"/>
                    </a:ext>
                  </a:extLst>
                </a:gridCol>
                <a:gridCol w="2635225">
                  <a:extLst>
                    <a:ext uri="{9D8B030D-6E8A-4147-A177-3AD203B41FA5}">
                      <a16:colId xmlns:a16="http://schemas.microsoft.com/office/drawing/2014/main" val="3219407939"/>
                    </a:ext>
                  </a:extLst>
                </a:gridCol>
              </a:tblGrid>
              <a:tr h="193655">
                <a:tc>
                  <a:txBody>
                    <a:bodyPr/>
                    <a:lstStyle/>
                    <a:p>
                      <a:r>
                        <a:rPr lang="cs-CZ" sz="1050" b="1"/>
                        <a:t>Cíl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Název aktivity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Popis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Zapojení aktéři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Očekávané výstupy / dopady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690123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r>
                        <a:rPr lang="cs-CZ" sz="1050" b="1"/>
                        <a:t>3.1</a:t>
                      </a:r>
                      <a:r>
                        <a:rPr lang="cs-CZ" sz="1050"/>
                        <a:t>Informační a mediální gramotnost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Mediální dílny ve spolupráci s knihovnami a novináři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Tvorba školních novin, analýza zpráv, práce s dezinformacemi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knihovny, média, NNO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Kritické myšlení, orientace v informacích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4909982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Digitální den ve škole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Projektový den zaměřený na bezpečnost, ověřování zdrojů, digitální etiku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ICT partneři, policie, knihovny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Zvýšení mediální gramotnosti žáků a rodičů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263738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r>
                        <a:rPr lang="cs-CZ" sz="1050" b="1"/>
                        <a:t>3.2</a:t>
                      </a:r>
                      <a:r>
                        <a:rPr lang="cs-CZ" sz="1050"/>
                        <a:t>Čtenářská pregramotnost a gramotnost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Čtenářské dílny a kluby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Pravidelná setkávání s knihami, sdílení čtenářských zážitků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MŠ, ZŠ, knihovny, rodiče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Rozvoj vztahu ke čtení, porozumění textu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6400856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b="1"/>
                        <a:t>Autorská čtení a workshopy se spisovateli</a:t>
                      </a:r>
                      <a:endParaRPr lang="en-US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050"/>
                        <a:t>Setkání s autory, interaktivní práce s textem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knihovny, kulturní centra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Zvýšení motivace ke čtení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7056839"/>
                  </a:ext>
                </a:extLst>
              </a:tr>
              <a:tr h="193655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Čtenářská výzva pro rodiny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Zapojení rodičů do pravidelného čtení s dětmi doma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MŠ, ZŠ, rodiče, SVČ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Posílení čtenářského prostředí v rodině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37986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r>
                        <a:rPr lang="cs-CZ" sz="1050" b="1"/>
                        <a:t>3.3</a:t>
                      </a:r>
                      <a:r>
                        <a:rPr lang="cs-CZ" sz="1050"/>
                        <a:t>Matematická pregramotnost a gramotnost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Matematické hrátky a logické dny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Herní a zážitkové aktivity pro rozvoj logického myšlení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MŠ, ZŠ, DDM, SVČ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Pozitivní vztah k matematice, rozvoj předmatematických dovedností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4937862"/>
                  </a:ext>
                </a:extLst>
              </a:tr>
              <a:tr h="193655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Matematika v reálném světě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Projektové úlohy, měření, finanční počty, mapy apod.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/>
                        <a:t>Školy, firmy, rodiče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Aplikace matematiky v praxi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0179880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Spolupráce s rodiči při domácí přípravě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Workshopy pro rodiče, jak podpořit matematické uvažování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ZŠ, rodiče, poradci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Podpora domácího učení, prevence neúspěchu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22751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r>
                        <a:rPr lang="cs-CZ" sz="1050" b="1"/>
                        <a:t>3.4</a:t>
                      </a:r>
                      <a:r>
                        <a:rPr lang="cs-CZ" sz="1050"/>
                        <a:t>Cizojazyčná pregramotnost a gramotnost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Hravá angličtina v MŠ a na 1. stupni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Písničky, hry, jazyková pohybová cvičení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MŠ, ZŠ, jazykové školy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Pozitivní vztah k cizím jazykům, základní porozumění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43526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Jazykové kroužky a miniprojekty s rodilými mluvčími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Komunikační aktivity vedené rodilými mluvčími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jazykové školy, dobrovolníci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Zlepšení výslovnosti, přirozené používání jazyka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325808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Jazykové dny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Multikulturní akce, seznámení s kulturami a jazyky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DDM, knihovny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Podpora jazykové motivace, interkulturní vzdělávání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645023"/>
                  </a:ext>
                </a:extLst>
              </a:tr>
              <a:tr h="193655">
                <a:tc>
                  <a:txBody>
                    <a:bodyPr/>
                    <a:lstStyle/>
                    <a:p>
                      <a:r>
                        <a:rPr lang="cs-CZ" sz="1050" b="1"/>
                        <a:t>3.5</a:t>
                      </a:r>
                      <a:r>
                        <a:rPr lang="cs-CZ" sz="1050"/>
                        <a:t>Finanční gramotnost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Finanční hra „Den s penězi“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Simulace nákupů, rozpočtování, rozhodování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banky, ÚP, SVČ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Praktické dovednosti, povědomí o hodnotě peněz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3074365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Workshopy s odborníky z praxe (např. bankéři, ekonomové)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Přednášky a simulace běžných finančních situací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banky, podnikatelé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Porozumění financím, odpovědné chování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265395"/>
                  </a:ext>
                </a:extLst>
              </a:tr>
              <a:tr h="334322">
                <a:tc>
                  <a:txBody>
                    <a:bodyPr/>
                    <a:lstStyle/>
                    <a:p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b="1"/>
                        <a:t>Žákovské spořicí projekty</a:t>
                      </a:r>
                      <a:endParaRPr lang="cs-CZ" sz="1050"/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Dlouhodobé spoření a rozpočtování v rámci školních aktivit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/>
                        <a:t>Školy, rodiče, partneři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/>
                        <a:t>Rozvoj zodpovědnosti, schopnost plánovat a rozhodovat</a:t>
                      </a:r>
                    </a:p>
                  </a:txBody>
                  <a:tcPr marL="19228" marR="19228" marT="9614" marB="96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9879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092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D466233-AD66-69FE-BFDB-B9D28B953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954B47-F47D-47CF-546B-FF41E68C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Aktualizace SR MAP do roku 2028 – Aktivity škol a aktivity spolupráce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2D283F4-7C8E-1A88-69BF-6E7F63CEC7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53223"/>
              </p:ext>
            </p:extLst>
          </p:nvPr>
        </p:nvGraphicFramePr>
        <p:xfrm>
          <a:off x="225397" y="1655276"/>
          <a:ext cx="11738003" cy="4894520"/>
        </p:xfrm>
        <a:graphic>
          <a:graphicData uri="http://schemas.openxmlformats.org/drawingml/2006/table">
            <a:tbl>
              <a:tblPr/>
              <a:tblGrid>
                <a:gridCol w="1740850">
                  <a:extLst>
                    <a:ext uri="{9D8B030D-6E8A-4147-A177-3AD203B41FA5}">
                      <a16:colId xmlns:a16="http://schemas.microsoft.com/office/drawing/2014/main" val="3972299679"/>
                    </a:ext>
                  </a:extLst>
                </a:gridCol>
                <a:gridCol w="2383941">
                  <a:extLst>
                    <a:ext uri="{9D8B030D-6E8A-4147-A177-3AD203B41FA5}">
                      <a16:colId xmlns:a16="http://schemas.microsoft.com/office/drawing/2014/main" val="2246731486"/>
                    </a:ext>
                  </a:extLst>
                </a:gridCol>
                <a:gridCol w="3336438">
                  <a:extLst>
                    <a:ext uri="{9D8B030D-6E8A-4147-A177-3AD203B41FA5}">
                      <a16:colId xmlns:a16="http://schemas.microsoft.com/office/drawing/2014/main" val="2648028296"/>
                    </a:ext>
                  </a:extLst>
                </a:gridCol>
                <a:gridCol w="1838727">
                  <a:extLst>
                    <a:ext uri="{9D8B030D-6E8A-4147-A177-3AD203B41FA5}">
                      <a16:colId xmlns:a16="http://schemas.microsoft.com/office/drawing/2014/main" val="4143502719"/>
                    </a:ext>
                  </a:extLst>
                </a:gridCol>
                <a:gridCol w="2438047">
                  <a:extLst>
                    <a:ext uri="{9D8B030D-6E8A-4147-A177-3AD203B41FA5}">
                      <a16:colId xmlns:a16="http://schemas.microsoft.com/office/drawing/2014/main" val="2243522421"/>
                    </a:ext>
                  </a:extLst>
                </a:gridCol>
              </a:tblGrid>
              <a:tr h="251297">
                <a:tc>
                  <a:txBody>
                    <a:bodyPr/>
                    <a:lstStyle/>
                    <a:p>
                      <a:r>
                        <a:rPr lang="cs-CZ" sz="1400" b="1"/>
                        <a:t>Cíl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Název aktivity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Popis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Zapojení aktéři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Očekávané výstupy / dopady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2119677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r>
                        <a:rPr lang="cs-CZ" sz="1400" b="1" dirty="0"/>
                        <a:t>4.1 </a:t>
                      </a:r>
                      <a:r>
                        <a:rPr lang="cs-CZ" sz="1400" dirty="0"/>
                        <a:t>Osobnostní rozvoj a výchovný rozměr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Školní komunitní kruhy a třídnické hodiny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Sdílení emocí, řešení konfliktů, posilování vztahů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Školy, školní psycholog, metodik prevence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Posílení duševní pohody, lepší klima ve třídě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885493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Programy primární prevence ve spolupráci s NNO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Interaktivní workshopy zaměřené na vztahy, rizikové chování, duševní zdraví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NNO, OSPOD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Prevence šikany, návykových látek, rizikového chování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831388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Sebepoznávací dílny a projekt „Kdo jsem“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Aktivity pro rozvoj sebereflexe, silných stránek a empatie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SVČ, školní poradenské služby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Rozvoj osobnosti a sociálních dovedností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121321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r>
                        <a:rPr lang="pt-BR" sz="1400" b="1" dirty="0"/>
                        <a:t>4.2</a:t>
                      </a:r>
                      <a:r>
                        <a:rPr lang="cs-CZ" sz="1400" b="1" dirty="0"/>
                        <a:t> </a:t>
                      </a:r>
                      <a:r>
                        <a:rPr lang="pt-BR" sz="1400" dirty="0"/>
                        <a:t>Kulturní, historické a regionální povědomí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Poznej svůj region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/>
                        <a:t>Projektové dny o historii Karvinska, památkách, osobnostech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muzea, knihovny, památkové ústavy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Prohloubení vztahu k místu, lokální identita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181707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400" b="1"/>
                        <a:t>Regionální exkurze a tematické výlety</a:t>
                      </a:r>
                      <a:endParaRPr lang="pt-BR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Návštěvy důlních areálů, památek, tradičních řemesel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ZŠ, SŠ, regionální instituce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Prožitkové učení, propojení teorie s praxí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425811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Společné kulturní akce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Vystoupení žáků, výstavy, komunitní slavnosti s rodiči a veřejností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ZUŠ, DDM, obce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Posílení kulturní identity a mezigeneračního dialogu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415257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r>
                        <a:rPr lang="cs-CZ" sz="1400" b="1" dirty="0"/>
                        <a:t>4.3 </a:t>
                      </a:r>
                      <a:r>
                        <a:rPr lang="cs-CZ" sz="1400" dirty="0"/>
                        <a:t>Životní styl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b="1"/>
                        <a:t>Zdravé školy – společný program podpory zdraví</a:t>
                      </a:r>
                      <a:endParaRPr lang="pl-PL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Zdravé stravování, pohybové aktivity, prevence stresu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zřizovatel, KHS, pediatři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Zdravější návyky, snížení absence, lepší výkonnost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997261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Týden zdraví a pohybu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Akce zaměřené na sport, výživu, psychohygienu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sportovní kluby, SVČ, rodiče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Zvýšení zájmu o zdravý životní styl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206659"/>
                  </a:ext>
                </a:extLst>
              </a:tr>
              <a:tr h="423603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Školní zahrady a pěstitelské programy</a:t>
                      </a:r>
                      <a:endParaRPr lang="cs-CZ" sz="1400"/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Vytváření komunitních zahrad, pěstování, vaření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Školy, rodiče, ekologická centra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Propojení zdraví, udržitelnosti a spolupráce</a:t>
                      </a:r>
                    </a:p>
                  </a:txBody>
                  <a:tcPr marL="41398" marR="41398" marT="20698" marB="2069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38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958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248376-59E2-1EBE-8BB8-DD65CAF2D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A9C565D-1D8D-2725-AAFC-6B5C6B60A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Dotační okénko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04FBD81C-0831-1C6B-D1A7-496CE3502F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776266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726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1E9CD6B-7A4B-E1E3-0C8B-83FD6DDFF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MAP V.</a:t>
            </a:r>
          </a:p>
        </p:txBody>
      </p:sp>
      <p:graphicFrame>
        <p:nvGraphicFramePr>
          <p:cNvPr id="25" name="Zástupný obsah 2">
            <a:extLst>
              <a:ext uri="{FF2B5EF4-FFF2-40B4-BE49-F238E27FC236}">
                <a16:creationId xmlns:a16="http://schemas.microsoft.com/office/drawing/2014/main" id="{F0326FF9-1613-7BAC-77EE-D7F9C9E7BF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758233"/>
              </p:ext>
            </p:extLst>
          </p:nvPr>
        </p:nvGraphicFramePr>
        <p:xfrm>
          <a:off x="729343" y="1885278"/>
          <a:ext cx="11103428" cy="4972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75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F537F3-08C0-C5BE-6008-425C217CC6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brázek 1" descr="Plážové lehátko na písečné pláži">
            <a:extLst>
              <a:ext uri="{FF2B5EF4-FFF2-40B4-BE49-F238E27FC236}">
                <a16:creationId xmlns:a16="http://schemas.microsoft.com/office/drawing/2014/main" id="{FB34829E-A115-277E-3776-1778AB9875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094"/>
          <a:stretch>
            <a:fillRect/>
          </a:stretch>
        </p:blipFill>
        <p:spPr>
          <a:xfrm>
            <a:off x="20" y="-22"/>
            <a:ext cx="12191977" cy="6858022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0A87627-411B-42BE-898F-B35C6659ADCC}"/>
              </a:ext>
            </a:extLst>
          </p:cNvPr>
          <p:cNvSpPr txBox="1"/>
          <p:nvPr/>
        </p:nvSpPr>
        <p:spPr>
          <a:xfrm>
            <a:off x="643466" y="643467"/>
            <a:ext cx="5452529" cy="35692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2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18 dní do konce školního roku </a:t>
            </a:r>
            <a:r>
              <a:rPr lang="en-US" sz="5200" b="1">
                <a:solidFill>
                  <a:srgbClr val="FFFFFF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</a:t>
            </a:r>
            <a:endParaRPr lang="en-US" sz="5200" b="1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2" descr="Prázdninový Byt Ozdobami Borovými Větvemi Dárkovými Krabicemi — Stock fotografie">
            <a:extLst>
              <a:ext uri="{FF2B5EF4-FFF2-40B4-BE49-F238E27FC236}">
                <a16:creationId xmlns:a16="http://schemas.microsoft.com/office/drawing/2014/main" id="{89C91A81-3983-9957-F9CC-267D84DC60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998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F13576-7F55-EBD6-81E6-8DA9F1622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PROGRAM</a:t>
            </a:r>
          </a:p>
        </p:txBody>
      </p:sp>
      <p:graphicFrame>
        <p:nvGraphicFramePr>
          <p:cNvPr id="18" name="Zástupný obsah 2">
            <a:extLst>
              <a:ext uri="{FF2B5EF4-FFF2-40B4-BE49-F238E27FC236}">
                <a16:creationId xmlns:a16="http://schemas.microsoft.com/office/drawing/2014/main" id="{A82D0A96-4776-ECFF-DFD7-120529EE38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96880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8599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A86DDD-EC5B-58D2-CDCF-8AC8973965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3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3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3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3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81C625-AFFD-F4B2-AB90-AF8E501D4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Informace k průběhu projektu</a:t>
            </a:r>
          </a:p>
        </p:txBody>
      </p:sp>
      <p:graphicFrame>
        <p:nvGraphicFramePr>
          <p:cNvPr id="76" name="Zástupný obsah 3">
            <a:extLst>
              <a:ext uri="{FF2B5EF4-FFF2-40B4-BE49-F238E27FC236}">
                <a16:creationId xmlns:a16="http://schemas.microsoft.com/office/drawing/2014/main" id="{B6F77966-B17D-FFE0-3050-E26326529DD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2558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44F75E-8365-C0F6-278C-D4820D10CE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B79F87-324F-753A-4697-BCC44698B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Informace k průběhu projektu - analýza</a:t>
            </a:r>
            <a:endParaRPr lang="cs-CZ" sz="4000" dirty="0">
              <a:solidFill>
                <a:srgbClr val="FFFFFF"/>
              </a:solidFill>
            </a:endParaRPr>
          </a:p>
        </p:txBody>
      </p:sp>
      <p:graphicFrame>
        <p:nvGraphicFramePr>
          <p:cNvPr id="47" name="Zástupný obsah 3">
            <a:extLst>
              <a:ext uri="{FF2B5EF4-FFF2-40B4-BE49-F238E27FC236}">
                <a16:creationId xmlns:a16="http://schemas.microsoft.com/office/drawing/2014/main" id="{9CB8BBC0-336A-112C-3866-731F0E2C78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3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B05F88-5CC2-8347-45C1-4632184C9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3D96DE7-3538-2BB0-F72B-2D2753474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9CCC193-0DA4-53FF-9E9B-18776BA8C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07E6BDE-D2C3-D103-4916-4462F535A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602950-97D3-9A5F-998A-C04B476A2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B1C4C8-A096-A850-D141-4D7FEDF8C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Informace k průběhu projektu - analýza</a:t>
            </a:r>
          </a:p>
        </p:txBody>
      </p:sp>
      <p:graphicFrame>
        <p:nvGraphicFramePr>
          <p:cNvPr id="17" name="Zástupný obsah 3">
            <a:extLst>
              <a:ext uri="{FF2B5EF4-FFF2-40B4-BE49-F238E27FC236}">
                <a16:creationId xmlns:a16="http://schemas.microsoft.com/office/drawing/2014/main" id="{DEFB81FC-F58B-AE95-12D8-8213209252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1638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8A695B-7B8C-893F-5411-F2C08C466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0E50B5-2619-45E8-A9CE-F243AB876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Naplňování ARP 2025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3E77C3-199B-843E-4A61-93FB8D14E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1900" b="1" dirty="0"/>
              <a:t>Aktivity pro cílovou skupinu pracovníků ve vzdělávání, rodiče</a:t>
            </a:r>
          </a:p>
          <a:p>
            <a:pPr marL="0" indent="0">
              <a:buNone/>
            </a:pPr>
            <a:r>
              <a:rPr lang="cs-CZ" sz="1900" dirty="0"/>
              <a:t>Workshop pro školní kuchyně a jídelny (22.8.2025)</a:t>
            </a:r>
          </a:p>
          <a:p>
            <a:pPr marL="0" indent="0">
              <a:buNone/>
            </a:pPr>
            <a:r>
              <a:rPr lang="cs-CZ" sz="1900" dirty="0"/>
              <a:t>Workshop 3D tisk (11.6.2025)</a:t>
            </a:r>
          </a:p>
          <a:p>
            <a:pPr marL="0" indent="0">
              <a:buNone/>
            </a:pPr>
            <a:r>
              <a:rPr lang="cs-CZ" sz="1900" dirty="0"/>
              <a:t>Spolupráce s PPP a SPC (podzim 2025)</a:t>
            </a:r>
          </a:p>
          <a:p>
            <a:pPr marL="0" indent="0">
              <a:buNone/>
            </a:pPr>
            <a:r>
              <a:rPr lang="cs-CZ" sz="1900" dirty="0"/>
              <a:t>Vzdělávání k novému RVP (podzim 20025)</a:t>
            </a:r>
          </a:p>
          <a:p>
            <a:pPr marL="0" indent="0">
              <a:buNone/>
            </a:pPr>
            <a:r>
              <a:rPr lang="cs-CZ" sz="1900" dirty="0"/>
              <a:t>Vzdělávání k novému školskému zákonu (podzim 2025)</a:t>
            </a:r>
          </a:p>
          <a:p>
            <a:pPr marL="0" indent="0">
              <a:buNone/>
            </a:pPr>
            <a:r>
              <a:rPr lang="cs-CZ" sz="1900" dirty="0"/>
              <a:t>_________________________________________________________</a:t>
            </a:r>
          </a:p>
          <a:p>
            <a:pPr marL="0" indent="0">
              <a:buNone/>
            </a:pPr>
            <a:r>
              <a:rPr lang="cs-CZ" sz="1900" dirty="0"/>
              <a:t>Spolupráce s OSPOD (střídavá péče)</a:t>
            </a:r>
          </a:p>
          <a:p>
            <a:pPr marL="0" indent="0">
              <a:buNone/>
            </a:pPr>
            <a:r>
              <a:rPr lang="cs-CZ" sz="1900" dirty="0"/>
              <a:t>Neverbální komunikace aneb znakování</a:t>
            </a:r>
          </a:p>
          <a:p>
            <a:pPr marL="0" indent="0">
              <a:buNone/>
            </a:pPr>
            <a:r>
              <a:rPr lang="cs-CZ" sz="1900" dirty="0"/>
              <a:t>Inspirativní setkání k výuce informatiky</a:t>
            </a:r>
          </a:p>
          <a:p>
            <a:pPr marL="0" indent="0">
              <a:buNone/>
            </a:pPr>
            <a:r>
              <a:rPr lang="cs-CZ" sz="1900" dirty="0"/>
              <a:t>Úvod do programu </a:t>
            </a:r>
            <a:r>
              <a:rPr lang="cs-CZ" sz="1900" dirty="0" err="1"/>
              <a:t>Canva</a:t>
            </a:r>
            <a:r>
              <a:rPr lang="cs-CZ" sz="1900" dirty="0"/>
              <a:t> pro pedagogy </a:t>
            </a:r>
          </a:p>
          <a:p>
            <a:pPr marL="0" indent="0">
              <a:buNone/>
            </a:pPr>
            <a:r>
              <a:rPr lang="cs-CZ" sz="1900" dirty="0"/>
              <a:t>Cyklus 5 workshopů systémových mechanismů ve školství pro pedagogy</a:t>
            </a:r>
          </a:p>
          <a:p>
            <a:pPr marL="0" indent="0">
              <a:buNone/>
            </a:pPr>
            <a:r>
              <a:rPr lang="cs-CZ" sz="1900" dirty="0"/>
              <a:t>Neformální setkávání pedagogů (matematiky, mateřské školy)</a:t>
            </a:r>
          </a:p>
          <a:p>
            <a:pPr marL="0" indent="0">
              <a:buNone/>
            </a:pPr>
            <a:r>
              <a:rPr lang="cs-CZ" sz="1900" dirty="0"/>
              <a:t>Listování</a:t>
            </a:r>
          </a:p>
          <a:p>
            <a:pPr marL="0" indent="0"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269288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A706AD-CC90-E52E-B3E9-6BA39E9A7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BFD8A2B-3522-60CD-D2A4-36C5CB0FE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Naplňování ARP 2025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A16AC4E-BCF6-577F-C9F8-4A3AFA75E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/>
              <a:t>Aktivity pro cílovou skupinu děti v MŠ a žáci v ZŠ</a:t>
            </a:r>
          </a:p>
          <a:p>
            <a:pPr marL="0" indent="0">
              <a:buNone/>
            </a:pPr>
            <a:r>
              <a:rPr lang="cs-CZ" sz="2000"/>
              <a:t>Malá technická univerzita</a:t>
            </a:r>
          </a:p>
          <a:p>
            <a:pPr marL="0" indent="0">
              <a:buNone/>
            </a:pPr>
            <a:r>
              <a:rPr lang="cs-CZ" sz="2000"/>
              <a:t>Přírodovědná stanice SVČ Juventus</a:t>
            </a:r>
          </a:p>
          <a:p>
            <a:pPr marL="0" indent="0">
              <a:buNone/>
            </a:pPr>
            <a:r>
              <a:rPr lang="cs-CZ" sz="2000"/>
              <a:t>Interaktivní výstava zábaviště pro sviště</a:t>
            </a:r>
          </a:p>
          <a:p>
            <a:pPr marL="0" indent="0">
              <a:buNone/>
            </a:pPr>
            <a:r>
              <a:rPr lang="cs-CZ" sz="2000"/>
              <a:t>Čtenářský workshop s autorkou</a:t>
            </a:r>
          </a:p>
          <a:p>
            <a:pPr marL="0" indent="0">
              <a:buNone/>
            </a:pPr>
            <a:r>
              <a:rPr lang="cs-CZ" sz="2000"/>
              <a:t>Workshopy na téma kreativita a originalita pro žáky základních škol</a:t>
            </a:r>
          </a:p>
          <a:p>
            <a:pPr marL="0" indent="0">
              <a:buNone/>
            </a:pPr>
            <a:r>
              <a:rPr lang="cs-CZ" sz="2000"/>
              <a:t>Velikonoční polytechnické dílny</a:t>
            </a:r>
          </a:p>
          <a:p>
            <a:pPr marL="0" indent="0">
              <a:buNone/>
            </a:pPr>
            <a:r>
              <a:rPr lang="cs-CZ" sz="2000"/>
              <a:t>Matematická soutěž Nebojme se matematiky</a:t>
            </a:r>
          </a:p>
          <a:p>
            <a:pPr marL="0" indent="0">
              <a:buNone/>
            </a:pPr>
            <a:r>
              <a:rPr lang="cs-CZ" sz="2000"/>
              <a:t>Listování</a:t>
            </a:r>
          </a:p>
          <a:p>
            <a:pPr marL="0" indent="0">
              <a:buNone/>
            </a:pPr>
            <a:r>
              <a:rPr lang="cs-CZ" sz="2000"/>
              <a:t>Hra o Karviné</a:t>
            </a:r>
          </a:p>
          <a:p>
            <a:pPr marL="0" indent="0">
              <a:buNone/>
            </a:pPr>
            <a:r>
              <a:rPr lang="cs-CZ" sz="2000"/>
              <a:t>Školní žákovské parlamenty</a:t>
            </a:r>
          </a:p>
          <a:p>
            <a:pPr marL="0" indent="0">
              <a:buNone/>
            </a:pPr>
            <a:r>
              <a:rPr lang="cs-CZ" sz="2000"/>
              <a:t>Kluby podnikavosti a kluby kreativity</a:t>
            </a:r>
          </a:p>
        </p:txBody>
      </p:sp>
    </p:spTree>
    <p:extLst>
      <p:ext uri="{BB962C8B-B14F-4D97-AF65-F5344CB8AC3E}">
        <p14:creationId xmlns:p14="http://schemas.microsoft.com/office/powerpoint/2010/main" val="237826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6701A8-959B-2B05-BBEF-4E9007B99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1E285B-7130-AD80-3C40-A8D22C5BB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Naplňování ARP 2025</a:t>
            </a:r>
            <a:endParaRPr lang="cs-CZ" sz="4000">
              <a:solidFill>
                <a:srgbClr val="FFFFFF"/>
              </a:solidFill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5B4F0C4-98A8-16C0-043C-E94F814CF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/>
              <a:t>Aktivity pro cílovou skupinu děti v MŠ a žáci v ZŠ</a:t>
            </a:r>
          </a:p>
          <a:p>
            <a:pPr marL="0" indent="0">
              <a:buNone/>
            </a:pPr>
            <a:r>
              <a:rPr lang="cs-CZ" sz="2000"/>
              <a:t>Workshopy k mediální gramotnosti pro žáky základních škol</a:t>
            </a:r>
          </a:p>
          <a:p>
            <a:pPr marL="0" indent="0">
              <a:buNone/>
            </a:pPr>
            <a:r>
              <a:rPr lang="cs-CZ" sz="2000"/>
              <a:t>Zážitková zdravověda</a:t>
            </a:r>
          </a:p>
          <a:p>
            <a:pPr marL="0" indent="0">
              <a:buNone/>
            </a:pPr>
            <a:r>
              <a:rPr lang="cs-CZ" sz="2000"/>
              <a:t>Polytechnické exkurze (Česká televize, Ostravská univerzita, Dolní oblast Vítkovic, Planetárium Ostrava..)</a:t>
            </a:r>
          </a:p>
          <a:p>
            <a:pPr marL="0" indent="0">
              <a:buNone/>
            </a:pPr>
            <a:r>
              <a:rPr lang="cs-CZ" sz="2000"/>
              <a:t>Komunitní hra „Dopis“</a:t>
            </a:r>
          </a:p>
          <a:p>
            <a:pPr marL="0" indent="0">
              <a:buNone/>
            </a:pPr>
            <a:r>
              <a:rPr lang="cs-CZ" sz="2000"/>
              <a:t>Trenér ve škole</a:t>
            </a:r>
          </a:p>
          <a:p>
            <a:pPr marL="0" indent="0">
              <a:buNone/>
            </a:pPr>
            <a:r>
              <a:rPr lang="cs-CZ" sz="2000"/>
              <a:t>Rodilý mluvčí</a:t>
            </a:r>
          </a:p>
          <a:p>
            <a:pPr marL="0" indent="0">
              <a:buNone/>
            </a:pPr>
            <a:r>
              <a:rPr lang="cs-CZ" sz="2000"/>
              <a:t>Bookstart s knížkou do života</a:t>
            </a:r>
          </a:p>
          <a:p>
            <a:pPr marL="0" indent="0">
              <a:buNone/>
            </a:pPr>
            <a:r>
              <a:rPr lang="cs-CZ" sz="2000"/>
              <a:t>Sociální pedagog/psycholog</a:t>
            </a:r>
          </a:p>
          <a:p>
            <a:pPr marL="0" indent="0">
              <a:buNone/>
            </a:pPr>
            <a:r>
              <a:rPr lang="cs-CZ" sz="2000"/>
              <a:t>Už jsem čtenář – knížka pro prvňáčka</a:t>
            </a:r>
          </a:p>
          <a:p>
            <a:pPr marL="0" indent="0">
              <a:buNone/>
            </a:pPr>
            <a:r>
              <a:rPr lang="cs-CZ" sz="2000"/>
              <a:t>Kroužek techniky</a:t>
            </a:r>
          </a:p>
          <a:p>
            <a:pPr marL="0" indent="0">
              <a:buNone/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42487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0A0B4B-F4A5-04FA-8566-7440D8178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3B6602-5ED1-4146-6D19-325358F44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1108734-69FC-B941-0161-9C8EA7A1A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0436F48-B211-F809-29F2-2CE2CD6E3D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4ED6F5-C911-A0C0-AB09-5A5FB1A60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DA40964-9551-C32E-0334-7B5FB3511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Aktualizace SR MAP do roku 2028 - VIZE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BAF5FD-61DC-CA18-9949-DA0CC54D4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41714"/>
            <a:ext cx="10874829" cy="485502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Sdílená vize vzdělávání v území ORP Karviná (aktualizovaná)</a:t>
            </a:r>
          </a:p>
          <a:p>
            <a:pPr>
              <a:buNone/>
            </a:pPr>
            <a:r>
              <a:rPr lang="cs-CZ" dirty="0"/>
              <a:t>    Všichni aktéři ve vzdělávání – školy, zřizovatelé, zaměstnavatelé, neziskové organizace, veřejná správa i další partneři – aktivně a systematicky spolupracují s cílem rozvíjet kvalitní, dostupné a spravedlivé vzdělávání pro všechny obyvatele regionu. Společně usilujeme 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Rovnost a inkluzi ve vzdělávání</a:t>
            </a:r>
            <a:r>
              <a:rPr lang="cs-CZ" dirty="0"/>
              <a:t>, aby každý měl šanci naplnit svůj potenciál.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Propojování vzdělávání s praxí</a:t>
            </a:r>
            <a:r>
              <a:rPr lang="cs-CZ" dirty="0"/>
              <a:t>, zejména s aktuálními i budoucími potřebami trhu práce.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Podporu celoživotního učení</a:t>
            </a:r>
            <a:r>
              <a:rPr lang="cs-CZ" dirty="0"/>
              <a:t>, které lidem umožňuje flexibilně reagovat na proměny společnosti a trhu práce v průběhu celého života.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Rozvoj klíčových kompetencí pro 21. století</a:t>
            </a:r>
            <a:r>
              <a:rPr lang="cs-CZ" dirty="0"/>
              <a:t>, jako jsou digitální dovednosti, kritické myšlení, kreativita, spolupráce nebo environmentální odpovědnost.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Budování moderní a dostupné vzdělávací infrastruktury</a:t>
            </a:r>
            <a:r>
              <a:rPr lang="cs-CZ" dirty="0"/>
              <a:t> – fyzické, digitální i personální – která odpovídá potřebám současné doby.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Výchovu k udržitelnému rozvoji</a:t>
            </a:r>
            <a:r>
              <a:rPr lang="cs-CZ" dirty="0"/>
              <a:t> a aktivnímu občanství, která podporuje odpovědný vztah k lidem, přírodě i budoucnosti regionu.</a:t>
            </a:r>
          </a:p>
          <a:p>
            <a:pPr marL="0" indent="0">
              <a:buNone/>
            </a:pPr>
            <a:r>
              <a:rPr lang="cs-CZ" dirty="0"/>
              <a:t>Tato vize staví na vzájemné důvěře, sdílení dat a informací, efektivní komunikaci a ochotě učit se jeden od druhého. Jen tak můžeme společně tvořit vzdělávací systém, který bude odpovídat výzvám 21. století a přispěje k dlouhodobé prosperitě a kvalitě života v ORP Karviná.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1241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2409</Words>
  <Application>Microsoft Office PowerPoint</Application>
  <PresentationFormat>Širokoúhlá obrazovka</PresentationFormat>
  <Paragraphs>356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Roboto Condensed</vt:lpstr>
      <vt:lpstr>Motiv Office</vt:lpstr>
      <vt:lpstr>3. jednání Řídícího výboru</vt:lpstr>
      <vt:lpstr>PROGRAM</vt:lpstr>
      <vt:lpstr>Informace k průběhu projektu</vt:lpstr>
      <vt:lpstr>Informace k průběhu projektu - analýza</vt:lpstr>
      <vt:lpstr>Informace k průběhu projektu - analýza</vt:lpstr>
      <vt:lpstr>Naplňování ARP 2025</vt:lpstr>
      <vt:lpstr>Naplňování ARP 2025</vt:lpstr>
      <vt:lpstr>Naplňování ARP 2025</vt:lpstr>
      <vt:lpstr>Aktualizace SR MAP do roku 2028 - VIZE</vt:lpstr>
      <vt:lpstr>Aktualizace SR MAP do roku 2028 – Priority a cíle</vt:lpstr>
      <vt:lpstr>Aktualizace SR MAP do roku 2028 – Priority a cíle</vt:lpstr>
      <vt:lpstr>Aktualizace SR MAP do roku 2028 – Aktivity škol a aktivity spolupráce</vt:lpstr>
      <vt:lpstr>Aktualizace SR MAP do roku 2028 – Aktivity škol a aktivity spolupráce</vt:lpstr>
      <vt:lpstr>Aktualizace SR MAP do roku 2028 – Aktivity škol a aktivity spolupráce</vt:lpstr>
      <vt:lpstr>Aktualizace SR MAP do roku 2028 – Aktivity škol a aktivity spolupráce</vt:lpstr>
      <vt:lpstr>Dotační okénko</vt:lpstr>
      <vt:lpstr>MAP V.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Petra Kantorová</dc:creator>
  <cp:lastModifiedBy>Petra Kantorová</cp:lastModifiedBy>
  <cp:revision>1</cp:revision>
  <dcterms:created xsi:type="dcterms:W3CDTF">2024-12-09T17:31:59Z</dcterms:created>
  <dcterms:modified xsi:type="dcterms:W3CDTF">2025-06-03T08:48:49Z</dcterms:modified>
</cp:coreProperties>
</file>