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8CD12-4BD4-4784-8E68-25B22B0B2879}" v="29" dt="2025-02-26T17:15:08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Kantorová" userId="c75322e93b0a1106" providerId="LiveId" clId="{2268CD12-4BD4-4784-8E68-25B22B0B2879}"/>
    <pc:docChg chg="undo custSel addSld delSld modSld">
      <pc:chgData name="Petra Kantorová" userId="c75322e93b0a1106" providerId="LiveId" clId="{2268CD12-4BD4-4784-8E68-25B22B0B2879}" dt="2025-02-26T17:18:39.282" v="118" actId="26606"/>
      <pc:docMkLst>
        <pc:docMk/>
      </pc:docMkLst>
      <pc:sldChg chg="modSp">
        <pc:chgData name="Petra Kantorová" userId="c75322e93b0a1106" providerId="LiveId" clId="{2268CD12-4BD4-4784-8E68-25B22B0B2879}" dt="2025-02-26T17:15:08.321" v="28" actId="20577"/>
        <pc:sldMkLst>
          <pc:docMk/>
          <pc:sldMk cId="1028599528" sldId="257"/>
        </pc:sldMkLst>
        <pc:graphicFrameChg chg="mod">
          <ac:chgData name="Petra Kantorová" userId="c75322e93b0a1106" providerId="LiveId" clId="{2268CD12-4BD4-4784-8E68-25B22B0B2879}" dt="2025-02-26T17:15:08.321" v="28" actId="20577"/>
          <ac:graphicFrameMkLst>
            <pc:docMk/>
            <pc:sldMk cId="1028599528" sldId="257"/>
            <ac:graphicFrameMk id="18" creationId="{A82D0A96-4776-ECFF-DFD7-120529EE3859}"/>
          </ac:graphicFrameMkLst>
        </pc:graphicFrameChg>
      </pc:sldChg>
      <pc:sldChg chg="modSp new del mod">
        <pc:chgData name="Petra Kantorová" userId="c75322e93b0a1106" providerId="LiveId" clId="{2268CD12-4BD4-4784-8E68-25B22B0B2879}" dt="2025-02-26T17:16:52.993" v="32" actId="47"/>
        <pc:sldMkLst>
          <pc:docMk/>
          <pc:sldMk cId="29047930" sldId="277"/>
        </pc:sldMkLst>
        <pc:spChg chg="mod">
          <ac:chgData name="Petra Kantorová" userId="c75322e93b0a1106" providerId="LiveId" clId="{2268CD12-4BD4-4784-8E68-25B22B0B2879}" dt="2025-02-26T17:16:46.547" v="31" actId="27636"/>
          <ac:spMkLst>
            <pc:docMk/>
            <pc:sldMk cId="29047930" sldId="277"/>
            <ac:spMk id="2" creationId="{4D88BDC9-1ACC-9CEB-384C-ADB418726275}"/>
          </ac:spMkLst>
        </pc:spChg>
      </pc:sldChg>
      <pc:sldChg chg="addSp delSp modSp add mod">
        <pc:chgData name="Petra Kantorová" userId="c75322e93b0a1106" providerId="LiveId" clId="{2268CD12-4BD4-4784-8E68-25B22B0B2879}" dt="2025-02-26T17:18:39.282" v="118" actId="26606"/>
        <pc:sldMkLst>
          <pc:docMk/>
          <pc:sldMk cId="3350149251" sldId="277"/>
        </pc:sldMkLst>
        <pc:spChg chg="mod">
          <ac:chgData name="Petra Kantorová" userId="c75322e93b0a1106" providerId="LiveId" clId="{2268CD12-4BD4-4784-8E68-25B22B0B2879}" dt="2025-02-26T17:17:22.441" v="67" actId="20577"/>
          <ac:spMkLst>
            <pc:docMk/>
            <pc:sldMk cId="3350149251" sldId="277"/>
            <ac:spMk id="2" creationId="{7A8ED724-9B70-E583-801A-51FF9AC27ECB}"/>
          </ac:spMkLst>
        </pc:spChg>
        <pc:spChg chg="add del mod">
          <ac:chgData name="Petra Kantorová" userId="c75322e93b0a1106" providerId="LiveId" clId="{2268CD12-4BD4-4784-8E68-25B22B0B2879}" dt="2025-02-26T17:18:39.282" v="118" actId="26606"/>
          <ac:spMkLst>
            <pc:docMk/>
            <pc:sldMk cId="3350149251" sldId="277"/>
            <ac:spMk id="4" creationId="{948BCBC1-7998-C202-EF78-D26E8F08598A}"/>
          </ac:spMkLst>
        </pc:spChg>
        <pc:spChg chg="del">
          <ac:chgData name="Petra Kantorová" userId="c75322e93b0a1106" providerId="LiveId" clId="{2268CD12-4BD4-4784-8E68-25B22B0B2879}" dt="2025-02-26T17:18:39.282" v="118" actId="26606"/>
          <ac:spMkLst>
            <pc:docMk/>
            <pc:sldMk cId="3350149251" sldId="277"/>
            <ac:spMk id="9" creationId="{F5D603EF-8A20-1AEE-5463-0A1992D5D2FE}"/>
          </ac:spMkLst>
        </pc:spChg>
        <pc:spChg chg="del">
          <ac:chgData name="Petra Kantorová" userId="c75322e93b0a1106" providerId="LiveId" clId="{2268CD12-4BD4-4784-8E68-25B22B0B2879}" dt="2025-02-26T17:18:39.282" v="118" actId="26606"/>
          <ac:spMkLst>
            <pc:docMk/>
            <pc:sldMk cId="3350149251" sldId="277"/>
            <ac:spMk id="11" creationId="{030E0D16-2F6C-D028-2862-574709673FB1}"/>
          </ac:spMkLst>
        </pc:spChg>
        <pc:spChg chg="del">
          <ac:chgData name="Petra Kantorová" userId="c75322e93b0a1106" providerId="LiveId" clId="{2268CD12-4BD4-4784-8E68-25B22B0B2879}" dt="2025-02-26T17:18:39.282" v="118" actId="26606"/>
          <ac:spMkLst>
            <pc:docMk/>
            <pc:sldMk cId="3350149251" sldId="277"/>
            <ac:spMk id="17" creationId="{D7819BFC-FECC-90B2-1549-CD48749A95CB}"/>
          </ac:spMkLst>
        </pc:spChg>
        <pc:spChg chg="add">
          <ac:chgData name="Petra Kantorová" userId="c75322e93b0a1106" providerId="LiveId" clId="{2268CD12-4BD4-4784-8E68-25B22B0B2879}" dt="2025-02-26T17:18:39.282" v="118" actId="26606"/>
          <ac:spMkLst>
            <pc:docMk/>
            <pc:sldMk cId="3350149251" sldId="277"/>
            <ac:spMk id="40" creationId="{BACC6370-2D7E-4714-9D71-7542949D7D5D}"/>
          </ac:spMkLst>
        </pc:spChg>
        <pc:spChg chg="add">
          <ac:chgData name="Petra Kantorová" userId="c75322e93b0a1106" providerId="LiveId" clId="{2268CD12-4BD4-4784-8E68-25B22B0B2879}" dt="2025-02-26T17:18:39.282" v="118" actId="26606"/>
          <ac:spMkLst>
            <pc:docMk/>
            <pc:sldMk cId="3350149251" sldId="277"/>
            <ac:spMk id="42" creationId="{256B2C21-A230-48C0-8DF1-C46611373C44}"/>
          </ac:spMkLst>
        </pc:spChg>
        <pc:spChg chg="add">
          <ac:chgData name="Petra Kantorová" userId="c75322e93b0a1106" providerId="LiveId" clId="{2268CD12-4BD4-4784-8E68-25B22B0B2879}" dt="2025-02-26T17:18:39.282" v="118" actId="26606"/>
          <ac:spMkLst>
            <pc:docMk/>
            <pc:sldMk cId="3350149251" sldId="277"/>
            <ac:spMk id="44" creationId="{3847E18C-932D-4C95-AABA-FEC7C9499AD7}"/>
          </ac:spMkLst>
        </pc:spChg>
        <pc:spChg chg="add">
          <ac:chgData name="Petra Kantorová" userId="c75322e93b0a1106" providerId="LiveId" clId="{2268CD12-4BD4-4784-8E68-25B22B0B2879}" dt="2025-02-26T17:18:39.282" v="118" actId="26606"/>
          <ac:spMkLst>
            <pc:docMk/>
            <pc:sldMk cId="3350149251" sldId="277"/>
            <ac:spMk id="46" creationId="{3150CB11-0C61-439E-910F-5787759E72A0}"/>
          </ac:spMkLst>
        </pc:spChg>
        <pc:spChg chg="add">
          <ac:chgData name="Petra Kantorová" userId="c75322e93b0a1106" providerId="LiveId" clId="{2268CD12-4BD4-4784-8E68-25B22B0B2879}" dt="2025-02-26T17:18:39.282" v="118" actId="26606"/>
          <ac:spMkLst>
            <pc:docMk/>
            <pc:sldMk cId="3350149251" sldId="277"/>
            <ac:spMk id="48" creationId="{43F8A58B-5155-44CE-A5FF-7647B47D0A7A}"/>
          </ac:spMkLst>
        </pc:spChg>
        <pc:spChg chg="add">
          <ac:chgData name="Petra Kantorová" userId="c75322e93b0a1106" providerId="LiveId" clId="{2268CD12-4BD4-4784-8E68-25B22B0B2879}" dt="2025-02-26T17:18:39.282" v="118" actId="26606"/>
          <ac:spMkLst>
            <pc:docMk/>
            <pc:sldMk cId="3350149251" sldId="277"/>
            <ac:spMk id="50" creationId="{443F2ACA-E6D6-4028-82DD-F03C262D5DE6}"/>
          </ac:spMkLst>
        </pc:spChg>
        <pc:graphicFrameChg chg="del">
          <ac:chgData name="Petra Kantorová" userId="c75322e93b0a1106" providerId="LiveId" clId="{2268CD12-4BD4-4784-8E68-25B22B0B2879}" dt="2025-02-26T17:17:27.613" v="68" actId="478"/>
          <ac:graphicFrameMkLst>
            <pc:docMk/>
            <pc:sldMk cId="3350149251" sldId="277"/>
            <ac:graphicFrameMk id="5" creationId="{F1D4F650-7ED6-D90F-4B25-DF0B9E51B9D0}"/>
          </ac:graphicFrameMkLst>
        </pc:graphicFrameChg>
      </pc:sldChg>
    </pc:docChg>
  </pc:docChgLst>
  <pc:docChgLst>
    <pc:chgData name="Petra Kantorová" userId="c75322e93b0a1106" providerId="LiveId" clId="{602D7800-015A-40BA-A3BE-161EC137A798}"/>
    <pc:docChg chg="undo custSel addSld modSld">
      <pc:chgData name="Petra Kantorová" userId="c75322e93b0a1106" providerId="LiveId" clId="{602D7800-015A-40BA-A3BE-161EC137A798}" dt="2024-12-09T18:39:53.305" v="5630" actId="403"/>
      <pc:docMkLst>
        <pc:docMk/>
      </pc:docMkLst>
      <pc:sldChg chg="addSp modSp mod setBg">
        <pc:chgData name="Petra Kantorová" userId="c75322e93b0a1106" providerId="LiveId" clId="{602D7800-015A-40BA-A3BE-161EC137A798}" dt="2024-12-09T18:33:15.125" v="5529" actId="27636"/>
        <pc:sldMkLst>
          <pc:docMk/>
          <pc:sldMk cId="2079437752" sldId="256"/>
        </pc:sldMkLst>
        <pc:spChg chg="mod">
          <ac:chgData name="Petra Kantorová" userId="c75322e93b0a1106" providerId="LiveId" clId="{602D7800-015A-40BA-A3BE-161EC137A798}" dt="2024-12-09T18:32:23.448" v="5478" actId="26606"/>
          <ac:spMkLst>
            <pc:docMk/>
            <pc:sldMk cId="2079437752" sldId="256"/>
            <ac:spMk id="2" creationId="{C6B663B5-4C12-A158-B9ED-30D1F8545EEA}"/>
          </ac:spMkLst>
        </pc:spChg>
        <pc:spChg chg="mod">
          <ac:chgData name="Petra Kantorová" userId="c75322e93b0a1106" providerId="LiveId" clId="{602D7800-015A-40BA-A3BE-161EC137A798}" dt="2024-12-09T18:33:15.125" v="5529" actId="27636"/>
          <ac:spMkLst>
            <pc:docMk/>
            <pc:sldMk cId="2079437752" sldId="256"/>
            <ac:spMk id="3" creationId="{6FE7F1D4-3E9B-6CB2-A6C8-90D0D868E34D}"/>
          </ac:spMkLst>
        </pc:spChg>
        <pc:spChg chg="add">
          <ac:chgData name="Petra Kantorová" userId="c75322e93b0a1106" providerId="LiveId" clId="{602D7800-015A-40BA-A3BE-161EC137A798}" dt="2024-12-09T18:32:23.448" v="5478" actId="26606"/>
          <ac:spMkLst>
            <pc:docMk/>
            <pc:sldMk cId="2079437752" sldId="256"/>
            <ac:spMk id="10" creationId="{F0A604E4-7307-451C-93BE-F1F7E1BF3BF8}"/>
          </ac:spMkLst>
        </pc:spChg>
        <pc:spChg chg="add">
          <ac:chgData name="Petra Kantorová" userId="c75322e93b0a1106" providerId="LiveId" clId="{602D7800-015A-40BA-A3BE-161EC137A798}" dt="2024-12-09T18:32:23.448" v="5478" actId="26606"/>
          <ac:spMkLst>
            <pc:docMk/>
            <pc:sldMk cId="2079437752" sldId="256"/>
            <ac:spMk id="12" creationId="{F7F3A0AA-35E5-4085-942B-737839030604}"/>
          </ac:spMkLst>
        </pc:spChg>
        <pc:spChg chg="add">
          <ac:chgData name="Petra Kantorová" userId="c75322e93b0a1106" providerId="LiveId" clId="{602D7800-015A-40BA-A3BE-161EC137A798}" dt="2024-12-09T18:32:23.448" v="5478" actId="26606"/>
          <ac:spMkLst>
            <pc:docMk/>
            <pc:sldMk cId="2079437752" sldId="256"/>
            <ac:spMk id="14" creationId="{402F5C38-C747-4173-ABBF-656E39E82130}"/>
          </ac:spMkLst>
        </pc:spChg>
        <pc:spChg chg="add">
          <ac:chgData name="Petra Kantorová" userId="c75322e93b0a1106" providerId="LiveId" clId="{602D7800-015A-40BA-A3BE-161EC137A798}" dt="2024-12-09T18:32:23.448" v="5478" actId="26606"/>
          <ac:spMkLst>
            <pc:docMk/>
            <pc:sldMk cId="2079437752" sldId="256"/>
            <ac:spMk id="16" creationId="{E37EECFC-A684-4391-AE85-4CDAF5565F61}"/>
          </ac:spMkLst>
        </pc:spChg>
        <pc:picChg chg="add mod">
          <ac:chgData name="Petra Kantorová" userId="c75322e93b0a1106" providerId="LiveId" clId="{602D7800-015A-40BA-A3BE-161EC137A798}" dt="2024-12-09T18:32:23.448" v="5478" actId="26606"/>
          <ac:picMkLst>
            <pc:docMk/>
            <pc:sldMk cId="2079437752" sldId="256"/>
            <ac:picMk id="5" creationId="{E47ADCE1-D023-376B-34C1-B5A5462D6544}"/>
          </ac:picMkLst>
        </pc:picChg>
      </pc:sldChg>
      <pc:sldChg chg="addSp delSp modSp new mod setBg">
        <pc:chgData name="Petra Kantorová" userId="c75322e93b0a1106" providerId="LiveId" clId="{602D7800-015A-40BA-A3BE-161EC137A798}" dt="2024-12-09T18:32:09.422" v="5477" actId="26606"/>
        <pc:sldMkLst>
          <pc:docMk/>
          <pc:sldMk cId="1028599528" sldId="257"/>
        </pc:sldMkLst>
        <pc:spChg chg="mod">
          <ac:chgData name="Petra Kantorová" userId="c75322e93b0a1106" providerId="LiveId" clId="{602D7800-015A-40BA-A3BE-161EC137A798}" dt="2024-12-09T18:32:09.422" v="5477" actId="26606"/>
          <ac:spMkLst>
            <pc:docMk/>
            <pc:sldMk cId="1028599528" sldId="257"/>
            <ac:spMk id="2" creationId="{4EF13576-7F55-EBD6-81E6-8DA9F1622956}"/>
          </ac:spMkLst>
        </pc:spChg>
        <pc:spChg chg="add">
          <ac:chgData name="Petra Kantorová" userId="c75322e93b0a1106" providerId="LiveId" clId="{602D7800-015A-40BA-A3BE-161EC137A798}" dt="2024-12-09T18:32:09.422" v="5477" actId="26606"/>
          <ac:spMkLst>
            <pc:docMk/>
            <pc:sldMk cId="1028599528" sldId="257"/>
            <ac:spMk id="22" creationId="{BACC6370-2D7E-4714-9D71-7542949D7D5D}"/>
          </ac:spMkLst>
        </pc:spChg>
        <pc:spChg chg="add">
          <ac:chgData name="Petra Kantorová" userId="c75322e93b0a1106" providerId="LiveId" clId="{602D7800-015A-40BA-A3BE-161EC137A798}" dt="2024-12-09T18:32:09.422" v="5477" actId="26606"/>
          <ac:spMkLst>
            <pc:docMk/>
            <pc:sldMk cId="1028599528" sldId="257"/>
            <ac:spMk id="24" creationId="{F68B3F68-107C-434F-AA38-110D5EA91B85}"/>
          </ac:spMkLst>
        </pc:spChg>
        <pc:spChg chg="add">
          <ac:chgData name="Petra Kantorová" userId="c75322e93b0a1106" providerId="LiveId" clId="{602D7800-015A-40BA-A3BE-161EC137A798}" dt="2024-12-09T18:32:09.422" v="5477" actId="26606"/>
          <ac:spMkLst>
            <pc:docMk/>
            <pc:sldMk cId="1028599528" sldId="257"/>
            <ac:spMk id="26" creationId="{AAD0DBB9-1A4B-4391-81D4-CB19F9AB918A}"/>
          </ac:spMkLst>
        </pc:spChg>
        <pc:spChg chg="add">
          <ac:chgData name="Petra Kantorová" userId="c75322e93b0a1106" providerId="LiveId" clId="{602D7800-015A-40BA-A3BE-161EC137A798}" dt="2024-12-09T18:32:09.422" v="5477" actId="26606"/>
          <ac:spMkLst>
            <pc:docMk/>
            <pc:sldMk cId="1028599528" sldId="257"/>
            <ac:spMk id="28" creationId="{063BBA22-50EA-4C4D-BE05-F1CE4E63AA56}"/>
          </ac:spMkLst>
        </pc:spChg>
        <pc:graphicFrameChg chg="add">
          <ac:chgData name="Petra Kantorová" userId="c75322e93b0a1106" providerId="LiveId" clId="{602D7800-015A-40BA-A3BE-161EC137A798}" dt="2024-12-09T18:32:09.422" v="5477" actId="26606"/>
          <ac:graphicFrameMkLst>
            <pc:docMk/>
            <pc:sldMk cId="1028599528" sldId="257"/>
            <ac:graphicFrameMk id="18" creationId="{A82D0A96-4776-ECFF-DFD7-120529EE3859}"/>
          </ac:graphicFrameMkLst>
        </pc:graphicFrameChg>
      </pc:sldChg>
      <pc:sldChg chg="addSp delSp modSp add mod setBg">
        <pc:chgData name="Petra Kantorová" userId="c75322e93b0a1106" providerId="LiveId" clId="{602D7800-015A-40BA-A3BE-161EC137A798}" dt="2024-12-09T18:31:55.040" v="5476" actId="26606"/>
        <pc:sldMkLst>
          <pc:docMk/>
          <pc:sldMk cId="4121487843" sldId="258"/>
        </pc:sldMkLst>
        <pc:spChg chg="mod">
          <ac:chgData name="Petra Kantorová" userId="c75322e93b0a1106" providerId="LiveId" clId="{602D7800-015A-40BA-A3BE-161EC137A798}" dt="2024-12-09T18:31:55.040" v="5476" actId="26606"/>
          <ac:spMkLst>
            <pc:docMk/>
            <pc:sldMk cId="4121487843" sldId="258"/>
            <ac:spMk id="2" creationId="{F407297A-D14E-55FB-671D-DCDF942E8710}"/>
          </ac:spMkLst>
        </pc:spChg>
        <pc:spChg chg="add">
          <ac:chgData name="Petra Kantorová" userId="c75322e93b0a1106" providerId="LiveId" clId="{602D7800-015A-40BA-A3BE-161EC137A798}" dt="2024-12-09T18:31:55.040" v="5476" actId="26606"/>
          <ac:spMkLst>
            <pc:docMk/>
            <pc:sldMk cId="4121487843" sldId="258"/>
            <ac:spMk id="22" creationId="{BACC6370-2D7E-4714-9D71-7542949D7D5D}"/>
          </ac:spMkLst>
        </pc:spChg>
        <pc:spChg chg="add">
          <ac:chgData name="Petra Kantorová" userId="c75322e93b0a1106" providerId="LiveId" clId="{602D7800-015A-40BA-A3BE-161EC137A798}" dt="2024-12-09T18:31:55.040" v="5476" actId="26606"/>
          <ac:spMkLst>
            <pc:docMk/>
            <pc:sldMk cId="4121487843" sldId="258"/>
            <ac:spMk id="24" creationId="{F68B3F68-107C-434F-AA38-110D5EA91B85}"/>
          </ac:spMkLst>
        </pc:spChg>
        <pc:spChg chg="add">
          <ac:chgData name="Petra Kantorová" userId="c75322e93b0a1106" providerId="LiveId" clId="{602D7800-015A-40BA-A3BE-161EC137A798}" dt="2024-12-09T18:31:55.040" v="5476" actId="26606"/>
          <ac:spMkLst>
            <pc:docMk/>
            <pc:sldMk cId="4121487843" sldId="258"/>
            <ac:spMk id="26" creationId="{AAD0DBB9-1A4B-4391-81D4-CB19F9AB918A}"/>
          </ac:spMkLst>
        </pc:spChg>
        <pc:spChg chg="add">
          <ac:chgData name="Petra Kantorová" userId="c75322e93b0a1106" providerId="LiveId" clId="{602D7800-015A-40BA-A3BE-161EC137A798}" dt="2024-12-09T18:31:55.040" v="5476" actId="26606"/>
          <ac:spMkLst>
            <pc:docMk/>
            <pc:sldMk cId="4121487843" sldId="258"/>
            <ac:spMk id="28" creationId="{063BBA22-50EA-4C4D-BE05-F1CE4E63AA56}"/>
          </ac:spMkLst>
        </pc:spChg>
        <pc:graphicFrameChg chg="add">
          <ac:chgData name="Petra Kantorová" userId="c75322e93b0a1106" providerId="LiveId" clId="{602D7800-015A-40BA-A3BE-161EC137A798}" dt="2024-12-09T18:31:55.040" v="5476" actId="26606"/>
          <ac:graphicFrameMkLst>
            <pc:docMk/>
            <pc:sldMk cId="4121487843" sldId="258"/>
            <ac:graphicFrameMk id="18" creationId="{0873446D-65E6-A228-67B2-599C3CD7E388}"/>
          </ac:graphicFrameMkLst>
        </pc:graphicFrameChg>
      </pc:sldChg>
      <pc:sldChg chg="addSp delSp modSp add mod setBg">
        <pc:chgData name="Petra Kantorová" userId="c75322e93b0a1106" providerId="LiveId" clId="{602D7800-015A-40BA-A3BE-161EC137A798}" dt="2024-12-09T18:31:39.753" v="5475" actId="26606"/>
        <pc:sldMkLst>
          <pc:docMk/>
          <pc:sldMk cId="3732558047" sldId="259"/>
        </pc:sldMkLst>
        <pc:spChg chg="mod">
          <ac:chgData name="Petra Kantorová" userId="c75322e93b0a1106" providerId="LiveId" clId="{602D7800-015A-40BA-A3BE-161EC137A798}" dt="2024-12-09T18:31:39.753" v="5475" actId="26606"/>
          <ac:spMkLst>
            <pc:docMk/>
            <pc:sldMk cId="3732558047" sldId="259"/>
            <ac:spMk id="2" creationId="{6981C625-AFFD-F4B2-AB90-AF8E501D4DFB}"/>
          </ac:spMkLst>
        </pc:spChg>
        <pc:spChg chg="add">
          <ac:chgData name="Petra Kantorová" userId="c75322e93b0a1106" providerId="LiveId" clId="{602D7800-015A-40BA-A3BE-161EC137A798}" dt="2024-12-09T18:31:39.753" v="5475" actId="26606"/>
          <ac:spMkLst>
            <pc:docMk/>
            <pc:sldMk cId="3732558047" sldId="259"/>
            <ac:spMk id="32" creationId="{BACC6370-2D7E-4714-9D71-7542949D7D5D}"/>
          </ac:spMkLst>
        </pc:spChg>
        <pc:spChg chg="add">
          <ac:chgData name="Petra Kantorová" userId="c75322e93b0a1106" providerId="LiveId" clId="{602D7800-015A-40BA-A3BE-161EC137A798}" dt="2024-12-09T18:31:39.753" v="5475" actId="26606"/>
          <ac:spMkLst>
            <pc:docMk/>
            <pc:sldMk cId="3732558047" sldId="259"/>
            <ac:spMk id="34" creationId="{F68B3F68-107C-434F-AA38-110D5EA91B85}"/>
          </ac:spMkLst>
        </pc:spChg>
        <pc:spChg chg="add">
          <ac:chgData name="Petra Kantorová" userId="c75322e93b0a1106" providerId="LiveId" clId="{602D7800-015A-40BA-A3BE-161EC137A798}" dt="2024-12-09T18:31:39.753" v="5475" actId="26606"/>
          <ac:spMkLst>
            <pc:docMk/>
            <pc:sldMk cId="3732558047" sldId="259"/>
            <ac:spMk id="36" creationId="{AAD0DBB9-1A4B-4391-81D4-CB19F9AB918A}"/>
          </ac:spMkLst>
        </pc:spChg>
        <pc:spChg chg="add">
          <ac:chgData name="Petra Kantorová" userId="c75322e93b0a1106" providerId="LiveId" clId="{602D7800-015A-40BA-A3BE-161EC137A798}" dt="2024-12-09T18:31:39.753" v="5475" actId="26606"/>
          <ac:spMkLst>
            <pc:docMk/>
            <pc:sldMk cId="3732558047" sldId="259"/>
            <ac:spMk id="38" creationId="{063BBA22-50EA-4C4D-BE05-F1CE4E63AA56}"/>
          </ac:spMkLst>
        </pc:spChg>
        <pc:graphicFrameChg chg="add">
          <ac:chgData name="Petra Kantorová" userId="c75322e93b0a1106" providerId="LiveId" clId="{602D7800-015A-40BA-A3BE-161EC137A798}" dt="2024-12-09T18:31:39.753" v="5475" actId="26606"/>
          <ac:graphicFrameMkLst>
            <pc:docMk/>
            <pc:sldMk cId="3732558047" sldId="259"/>
            <ac:graphicFrameMk id="28" creationId="{FFBBB484-95D1-82DC-7BA1-7E0F551603E3}"/>
          </ac:graphicFrameMkLst>
        </pc:graphicFrameChg>
      </pc:sldChg>
      <pc:sldChg chg="addSp delSp modSp add mod setBg">
        <pc:chgData name="Petra Kantorová" userId="c75322e93b0a1106" providerId="LiveId" clId="{602D7800-015A-40BA-A3BE-161EC137A798}" dt="2024-12-09T18:33:50.317" v="5532" actId="26606"/>
        <pc:sldMkLst>
          <pc:docMk/>
          <pc:sldMk cId="302333379" sldId="260"/>
        </pc:sldMkLst>
        <pc:spChg chg="mod">
          <ac:chgData name="Petra Kantorová" userId="c75322e93b0a1106" providerId="LiveId" clId="{602D7800-015A-40BA-A3BE-161EC137A798}" dt="2024-12-09T18:31:27.652" v="5474" actId="26606"/>
          <ac:spMkLst>
            <pc:docMk/>
            <pc:sldMk cId="302333379" sldId="260"/>
            <ac:spMk id="2" creationId="{8CB79F87-324F-753A-4697-BCC44698BD09}"/>
          </ac:spMkLst>
        </pc:spChg>
        <pc:spChg chg="add del">
          <ac:chgData name="Petra Kantorová" userId="c75322e93b0a1106" providerId="LiveId" clId="{602D7800-015A-40BA-A3BE-161EC137A798}" dt="2024-12-09T18:33:50.317" v="5532" actId="26606"/>
          <ac:spMkLst>
            <pc:docMk/>
            <pc:sldMk cId="302333379" sldId="260"/>
            <ac:spMk id="9" creationId="{BACC6370-2D7E-4714-9D71-7542949D7D5D}"/>
          </ac:spMkLst>
        </pc:spChg>
        <pc:spChg chg="add del">
          <ac:chgData name="Petra Kantorová" userId="c75322e93b0a1106" providerId="LiveId" clId="{602D7800-015A-40BA-A3BE-161EC137A798}" dt="2024-12-09T18:33:50.317" v="5532" actId="26606"/>
          <ac:spMkLst>
            <pc:docMk/>
            <pc:sldMk cId="302333379" sldId="260"/>
            <ac:spMk id="11" creationId="{F68B3F68-107C-434F-AA38-110D5EA91B85}"/>
          </ac:spMkLst>
        </pc:spChg>
        <pc:spChg chg="add del">
          <ac:chgData name="Petra Kantorová" userId="c75322e93b0a1106" providerId="LiveId" clId="{602D7800-015A-40BA-A3BE-161EC137A798}" dt="2024-12-09T18:33:50.317" v="5532" actId="26606"/>
          <ac:spMkLst>
            <pc:docMk/>
            <pc:sldMk cId="302333379" sldId="260"/>
            <ac:spMk id="13" creationId="{AAD0DBB9-1A4B-4391-81D4-CB19F9AB918A}"/>
          </ac:spMkLst>
        </pc:spChg>
        <pc:spChg chg="add del">
          <ac:chgData name="Petra Kantorová" userId="c75322e93b0a1106" providerId="LiveId" clId="{602D7800-015A-40BA-A3BE-161EC137A798}" dt="2024-12-09T18:33:50.317" v="5532" actId="26606"/>
          <ac:spMkLst>
            <pc:docMk/>
            <pc:sldMk cId="302333379" sldId="260"/>
            <ac:spMk id="15" creationId="{063BBA22-50EA-4C4D-BE05-F1CE4E63AA56}"/>
          </ac:spMkLst>
        </pc:spChg>
        <pc:graphicFrameChg chg="add mod modGraphic">
          <ac:chgData name="Petra Kantorová" userId="c75322e93b0a1106" providerId="LiveId" clId="{602D7800-015A-40BA-A3BE-161EC137A798}" dt="2024-12-09T18:33:50.317" v="5532" actId="26606"/>
          <ac:graphicFrameMkLst>
            <pc:docMk/>
            <pc:sldMk cId="302333379" sldId="260"/>
            <ac:graphicFrameMk id="5" creationId="{1B7F42EB-368C-C587-B2C9-0258C76FA686}"/>
          </ac:graphicFrameMkLst>
        </pc:graphicFrameChg>
      </pc:sldChg>
      <pc:sldChg chg="addSp delSp modSp add mod setBg">
        <pc:chgData name="Petra Kantorová" userId="c75322e93b0a1106" providerId="LiveId" clId="{602D7800-015A-40BA-A3BE-161EC137A798}" dt="2024-12-09T18:33:58.123" v="5533" actId="26606"/>
        <pc:sldMkLst>
          <pc:docMk/>
          <pc:sldMk cId="844760793" sldId="261"/>
        </pc:sldMkLst>
        <pc:spChg chg="mod">
          <ac:chgData name="Petra Kantorová" userId="c75322e93b0a1106" providerId="LiveId" clId="{602D7800-015A-40BA-A3BE-161EC137A798}" dt="2024-12-09T18:33:58.123" v="5533" actId="26606"/>
          <ac:spMkLst>
            <pc:docMk/>
            <pc:sldMk cId="844760793" sldId="261"/>
            <ac:spMk id="2" creationId="{8ED75666-37E4-0A03-13A4-C113BEDF7BF5}"/>
          </ac:spMkLst>
        </pc:spChg>
        <pc:spChg chg="add">
          <ac:chgData name="Petra Kantorová" userId="c75322e93b0a1106" providerId="LiveId" clId="{602D7800-015A-40BA-A3BE-161EC137A798}" dt="2024-12-09T18:33:58.123" v="5533" actId="26606"/>
          <ac:spMkLst>
            <pc:docMk/>
            <pc:sldMk cId="844760793" sldId="261"/>
            <ac:spMk id="21" creationId="{B50AB553-2A96-4A92-96F2-93548E096954}"/>
          </ac:spMkLst>
        </pc:spChg>
        <pc:graphicFrameChg chg="add mod modGraphic">
          <ac:chgData name="Petra Kantorová" userId="c75322e93b0a1106" providerId="LiveId" clId="{602D7800-015A-40BA-A3BE-161EC137A798}" dt="2024-12-09T18:33:58.123" v="5533" actId="26606"/>
          <ac:graphicFrameMkLst>
            <pc:docMk/>
            <pc:sldMk cId="844760793" sldId="261"/>
            <ac:graphicFrameMk id="5" creationId="{D2DE81E8-F0F9-6EBE-EE38-EA1A9D2D8CB3}"/>
          </ac:graphicFrameMkLst>
        </pc:graphicFrameChg>
        <pc:picChg chg="add">
          <ac:chgData name="Petra Kantorová" userId="c75322e93b0a1106" providerId="LiveId" clId="{602D7800-015A-40BA-A3BE-161EC137A798}" dt="2024-12-09T18:33:58.123" v="5533" actId="26606"/>
          <ac:picMkLst>
            <pc:docMk/>
            <pc:sldMk cId="844760793" sldId="261"/>
            <ac:picMk id="17" creationId="{EA3A314F-140A-200B-5473-977DC6B29052}"/>
          </ac:picMkLst>
        </pc:picChg>
      </pc:sldChg>
      <pc:sldChg chg="addSp modSp add mod setBg">
        <pc:chgData name="Petra Kantorová" userId="c75322e93b0a1106" providerId="LiveId" clId="{602D7800-015A-40BA-A3BE-161EC137A798}" dt="2024-12-09T18:34:15.519" v="5534" actId="26606"/>
        <pc:sldMkLst>
          <pc:docMk/>
          <pc:sldMk cId="3454636536" sldId="262"/>
        </pc:sldMkLst>
        <pc:spChg chg="mod">
          <ac:chgData name="Petra Kantorová" userId="c75322e93b0a1106" providerId="LiveId" clId="{602D7800-015A-40BA-A3BE-161EC137A798}" dt="2024-12-09T18:34:15.519" v="5534" actId="26606"/>
          <ac:spMkLst>
            <pc:docMk/>
            <pc:sldMk cId="3454636536" sldId="262"/>
            <ac:spMk id="2" creationId="{DD697197-4284-7462-EB2F-F692593491EB}"/>
          </ac:spMkLst>
        </pc:spChg>
        <pc:spChg chg="mod">
          <ac:chgData name="Petra Kantorová" userId="c75322e93b0a1106" providerId="LiveId" clId="{602D7800-015A-40BA-A3BE-161EC137A798}" dt="2024-12-09T18:34:15.519" v="5534" actId="26606"/>
          <ac:spMkLst>
            <pc:docMk/>
            <pc:sldMk cId="3454636536" sldId="262"/>
            <ac:spMk id="3" creationId="{5936C55C-8423-63BE-DF60-C60C69882D11}"/>
          </ac:spMkLst>
        </pc:spChg>
        <pc:spChg chg="add">
          <ac:chgData name="Petra Kantorová" userId="c75322e93b0a1106" providerId="LiveId" clId="{602D7800-015A-40BA-A3BE-161EC137A798}" dt="2024-12-09T18:34:15.519" v="5534" actId="26606"/>
          <ac:spMkLst>
            <pc:docMk/>
            <pc:sldMk cId="3454636536" sldId="262"/>
            <ac:spMk id="8" creationId="{1B15ED52-F352-441B-82BF-E0EA34836D08}"/>
          </ac:spMkLst>
        </pc:spChg>
        <pc:spChg chg="add">
          <ac:chgData name="Petra Kantorová" userId="c75322e93b0a1106" providerId="LiveId" clId="{602D7800-015A-40BA-A3BE-161EC137A798}" dt="2024-12-09T18:34:15.519" v="5534" actId="26606"/>
          <ac:spMkLst>
            <pc:docMk/>
            <pc:sldMk cId="3454636536" sldId="262"/>
            <ac:spMk id="10" creationId="{3B2E3793-BFE6-45A2-9B7B-E18844431C99}"/>
          </ac:spMkLst>
        </pc:spChg>
        <pc:spChg chg="add">
          <ac:chgData name="Petra Kantorová" userId="c75322e93b0a1106" providerId="LiveId" clId="{602D7800-015A-40BA-A3BE-161EC137A798}" dt="2024-12-09T18:34:15.519" v="5534" actId="26606"/>
          <ac:spMkLst>
            <pc:docMk/>
            <pc:sldMk cId="3454636536" sldId="262"/>
            <ac:spMk id="12" creationId="{BC4C4868-CB8F-4AF9-9CDB-8108F2C19B67}"/>
          </ac:spMkLst>
        </pc:spChg>
        <pc:spChg chg="add">
          <ac:chgData name="Petra Kantorová" userId="c75322e93b0a1106" providerId="LiveId" clId="{602D7800-015A-40BA-A3BE-161EC137A798}" dt="2024-12-09T18:34:15.519" v="5534" actId="26606"/>
          <ac:spMkLst>
            <pc:docMk/>
            <pc:sldMk cId="3454636536" sldId="262"/>
            <ac:spMk id="14" creationId="{375E0459-6403-40CD-989D-56A4407CA12E}"/>
          </ac:spMkLst>
        </pc:spChg>
        <pc:spChg chg="add">
          <ac:chgData name="Petra Kantorová" userId="c75322e93b0a1106" providerId="LiveId" clId="{602D7800-015A-40BA-A3BE-161EC137A798}" dt="2024-12-09T18:34:15.519" v="5534" actId="26606"/>
          <ac:spMkLst>
            <pc:docMk/>
            <pc:sldMk cId="3454636536" sldId="262"/>
            <ac:spMk id="16" creationId="{53E5B1A8-3AC9-4BD1-9BBC-78CA94F2D1BA}"/>
          </ac:spMkLst>
        </pc:spChg>
      </pc:sldChg>
      <pc:sldChg chg="addSp modSp add mod setBg">
        <pc:chgData name="Petra Kantorová" userId="c75322e93b0a1106" providerId="LiveId" clId="{602D7800-015A-40BA-A3BE-161EC137A798}" dt="2024-12-09T18:34:28.442" v="5535" actId="26606"/>
        <pc:sldMkLst>
          <pc:docMk/>
          <pc:sldMk cId="2108646714" sldId="263"/>
        </pc:sldMkLst>
        <pc:spChg chg="mod">
          <ac:chgData name="Petra Kantorová" userId="c75322e93b0a1106" providerId="LiveId" clId="{602D7800-015A-40BA-A3BE-161EC137A798}" dt="2024-12-09T18:34:28.442" v="5535" actId="26606"/>
          <ac:spMkLst>
            <pc:docMk/>
            <pc:sldMk cId="2108646714" sldId="263"/>
            <ac:spMk id="2" creationId="{7841A5A3-8F3A-6550-0094-4E3CC58726E2}"/>
          </ac:spMkLst>
        </pc:spChg>
        <pc:spChg chg="mod">
          <ac:chgData name="Petra Kantorová" userId="c75322e93b0a1106" providerId="LiveId" clId="{602D7800-015A-40BA-A3BE-161EC137A798}" dt="2024-12-09T18:34:28.442" v="5535" actId="26606"/>
          <ac:spMkLst>
            <pc:docMk/>
            <pc:sldMk cId="2108646714" sldId="263"/>
            <ac:spMk id="3" creationId="{7830AA1C-555F-727E-F53F-58B929E64148}"/>
          </ac:spMkLst>
        </pc:spChg>
        <pc:spChg chg="add">
          <ac:chgData name="Petra Kantorová" userId="c75322e93b0a1106" providerId="LiveId" clId="{602D7800-015A-40BA-A3BE-161EC137A798}" dt="2024-12-09T18:34:28.442" v="5535" actId="26606"/>
          <ac:spMkLst>
            <pc:docMk/>
            <pc:sldMk cId="2108646714" sldId="263"/>
            <ac:spMk id="8" creationId="{1B15ED52-F352-441B-82BF-E0EA34836D08}"/>
          </ac:spMkLst>
        </pc:spChg>
        <pc:spChg chg="add">
          <ac:chgData name="Petra Kantorová" userId="c75322e93b0a1106" providerId="LiveId" clId="{602D7800-015A-40BA-A3BE-161EC137A798}" dt="2024-12-09T18:34:28.442" v="5535" actId="26606"/>
          <ac:spMkLst>
            <pc:docMk/>
            <pc:sldMk cId="2108646714" sldId="263"/>
            <ac:spMk id="10" creationId="{3B2E3793-BFE6-45A2-9B7B-E18844431C99}"/>
          </ac:spMkLst>
        </pc:spChg>
        <pc:spChg chg="add">
          <ac:chgData name="Petra Kantorová" userId="c75322e93b0a1106" providerId="LiveId" clId="{602D7800-015A-40BA-A3BE-161EC137A798}" dt="2024-12-09T18:34:28.442" v="5535" actId="26606"/>
          <ac:spMkLst>
            <pc:docMk/>
            <pc:sldMk cId="2108646714" sldId="263"/>
            <ac:spMk id="12" creationId="{BC4C4868-CB8F-4AF9-9CDB-8108F2C19B67}"/>
          </ac:spMkLst>
        </pc:spChg>
        <pc:spChg chg="add">
          <ac:chgData name="Petra Kantorová" userId="c75322e93b0a1106" providerId="LiveId" clId="{602D7800-015A-40BA-A3BE-161EC137A798}" dt="2024-12-09T18:34:28.442" v="5535" actId="26606"/>
          <ac:spMkLst>
            <pc:docMk/>
            <pc:sldMk cId="2108646714" sldId="263"/>
            <ac:spMk id="14" creationId="{375E0459-6403-40CD-989D-56A4407CA12E}"/>
          </ac:spMkLst>
        </pc:spChg>
        <pc:spChg chg="add">
          <ac:chgData name="Petra Kantorová" userId="c75322e93b0a1106" providerId="LiveId" clId="{602D7800-015A-40BA-A3BE-161EC137A798}" dt="2024-12-09T18:34:28.442" v="5535" actId="26606"/>
          <ac:spMkLst>
            <pc:docMk/>
            <pc:sldMk cId="2108646714" sldId="263"/>
            <ac:spMk id="16" creationId="{53E5B1A8-3AC9-4BD1-9BBC-78CA94F2D1BA}"/>
          </ac:spMkLst>
        </pc:spChg>
      </pc:sldChg>
      <pc:sldChg chg="addSp modSp add mod setBg">
        <pc:chgData name="Petra Kantorová" userId="c75322e93b0a1106" providerId="LiveId" clId="{602D7800-015A-40BA-A3BE-161EC137A798}" dt="2024-12-09T18:34:33.429" v="5536" actId="26606"/>
        <pc:sldMkLst>
          <pc:docMk/>
          <pc:sldMk cId="3103862087" sldId="264"/>
        </pc:sldMkLst>
        <pc:spChg chg="mod">
          <ac:chgData name="Petra Kantorová" userId="c75322e93b0a1106" providerId="LiveId" clId="{602D7800-015A-40BA-A3BE-161EC137A798}" dt="2024-12-09T18:34:33.429" v="5536" actId="26606"/>
          <ac:spMkLst>
            <pc:docMk/>
            <pc:sldMk cId="3103862087" sldId="264"/>
            <ac:spMk id="2" creationId="{EBCBC5D0-50DF-7E0A-1679-95F636032A74}"/>
          </ac:spMkLst>
        </pc:spChg>
        <pc:spChg chg="mod">
          <ac:chgData name="Petra Kantorová" userId="c75322e93b0a1106" providerId="LiveId" clId="{602D7800-015A-40BA-A3BE-161EC137A798}" dt="2024-12-09T18:34:33.429" v="5536" actId="26606"/>
          <ac:spMkLst>
            <pc:docMk/>
            <pc:sldMk cId="3103862087" sldId="264"/>
            <ac:spMk id="3" creationId="{CAE626D6-CE1C-0D5E-49F2-6327729E4484}"/>
          </ac:spMkLst>
        </pc:spChg>
        <pc:spChg chg="add">
          <ac:chgData name="Petra Kantorová" userId="c75322e93b0a1106" providerId="LiveId" clId="{602D7800-015A-40BA-A3BE-161EC137A798}" dt="2024-12-09T18:34:33.429" v="5536" actId="26606"/>
          <ac:spMkLst>
            <pc:docMk/>
            <pc:sldMk cId="3103862087" sldId="264"/>
            <ac:spMk id="8" creationId="{1B15ED52-F352-441B-82BF-E0EA34836D08}"/>
          </ac:spMkLst>
        </pc:spChg>
        <pc:spChg chg="add">
          <ac:chgData name="Petra Kantorová" userId="c75322e93b0a1106" providerId="LiveId" clId="{602D7800-015A-40BA-A3BE-161EC137A798}" dt="2024-12-09T18:34:33.429" v="5536" actId="26606"/>
          <ac:spMkLst>
            <pc:docMk/>
            <pc:sldMk cId="3103862087" sldId="264"/>
            <ac:spMk id="10" creationId="{3B2E3793-BFE6-45A2-9B7B-E18844431C99}"/>
          </ac:spMkLst>
        </pc:spChg>
        <pc:spChg chg="add">
          <ac:chgData name="Petra Kantorová" userId="c75322e93b0a1106" providerId="LiveId" clId="{602D7800-015A-40BA-A3BE-161EC137A798}" dt="2024-12-09T18:34:33.429" v="5536" actId="26606"/>
          <ac:spMkLst>
            <pc:docMk/>
            <pc:sldMk cId="3103862087" sldId="264"/>
            <ac:spMk id="12" creationId="{BC4C4868-CB8F-4AF9-9CDB-8108F2C19B67}"/>
          </ac:spMkLst>
        </pc:spChg>
        <pc:spChg chg="add">
          <ac:chgData name="Petra Kantorová" userId="c75322e93b0a1106" providerId="LiveId" clId="{602D7800-015A-40BA-A3BE-161EC137A798}" dt="2024-12-09T18:34:33.429" v="5536" actId="26606"/>
          <ac:spMkLst>
            <pc:docMk/>
            <pc:sldMk cId="3103862087" sldId="264"/>
            <ac:spMk id="14" creationId="{375E0459-6403-40CD-989D-56A4407CA12E}"/>
          </ac:spMkLst>
        </pc:spChg>
        <pc:spChg chg="add">
          <ac:chgData name="Petra Kantorová" userId="c75322e93b0a1106" providerId="LiveId" clId="{602D7800-015A-40BA-A3BE-161EC137A798}" dt="2024-12-09T18:34:33.429" v="5536" actId="26606"/>
          <ac:spMkLst>
            <pc:docMk/>
            <pc:sldMk cId="3103862087" sldId="264"/>
            <ac:spMk id="16" creationId="{53E5B1A8-3AC9-4BD1-9BBC-78CA94F2D1BA}"/>
          </ac:spMkLst>
        </pc:spChg>
      </pc:sldChg>
      <pc:sldChg chg="addSp delSp modSp add mod setBg">
        <pc:chgData name="Petra Kantorová" userId="c75322e93b0a1106" providerId="LiveId" clId="{602D7800-015A-40BA-A3BE-161EC137A798}" dt="2024-12-09T18:34:43.263" v="5537" actId="26606"/>
        <pc:sldMkLst>
          <pc:docMk/>
          <pc:sldMk cId="2646799598" sldId="265"/>
        </pc:sldMkLst>
        <pc:spChg chg="mod">
          <ac:chgData name="Petra Kantorová" userId="c75322e93b0a1106" providerId="LiveId" clId="{602D7800-015A-40BA-A3BE-161EC137A798}" dt="2024-12-09T18:34:43.263" v="5537" actId="26606"/>
          <ac:spMkLst>
            <pc:docMk/>
            <pc:sldMk cId="2646799598" sldId="265"/>
            <ac:spMk id="2" creationId="{5A92A8D2-A3C2-2D66-A29A-AD0E76A6348B}"/>
          </ac:spMkLst>
        </pc:spChg>
        <pc:spChg chg="add">
          <ac:chgData name="Petra Kantorová" userId="c75322e93b0a1106" providerId="LiveId" clId="{602D7800-015A-40BA-A3BE-161EC137A798}" dt="2024-12-09T18:34:43.263" v="5537" actId="26606"/>
          <ac:spMkLst>
            <pc:docMk/>
            <pc:sldMk cId="2646799598" sldId="265"/>
            <ac:spMk id="9" creationId="{BACC6370-2D7E-4714-9D71-7542949D7D5D}"/>
          </ac:spMkLst>
        </pc:spChg>
        <pc:spChg chg="add">
          <ac:chgData name="Petra Kantorová" userId="c75322e93b0a1106" providerId="LiveId" clId="{602D7800-015A-40BA-A3BE-161EC137A798}" dt="2024-12-09T18:34:43.263" v="5537" actId="26606"/>
          <ac:spMkLst>
            <pc:docMk/>
            <pc:sldMk cId="2646799598" sldId="265"/>
            <ac:spMk id="11" creationId="{256B2C21-A230-48C0-8DF1-C46611373C44}"/>
          </ac:spMkLst>
        </pc:spChg>
        <pc:spChg chg="add">
          <ac:chgData name="Petra Kantorová" userId="c75322e93b0a1106" providerId="LiveId" clId="{602D7800-015A-40BA-A3BE-161EC137A798}" dt="2024-12-09T18:34:43.263" v="5537" actId="26606"/>
          <ac:spMkLst>
            <pc:docMk/>
            <pc:sldMk cId="2646799598" sldId="265"/>
            <ac:spMk id="13" creationId="{3847E18C-932D-4C95-AABA-FEC7C9499AD7}"/>
          </ac:spMkLst>
        </pc:spChg>
        <pc:spChg chg="add">
          <ac:chgData name="Petra Kantorová" userId="c75322e93b0a1106" providerId="LiveId" clId="{602D7800-015A-40BA-A3BE-161EC137A798}" dt="2024-12-09T18:34:43.263" v="5537" actId="26606"/>
          <ac:spMkLst>
            <pc:docMk/>
            <pc:sldMk cId="2646799598" sldId="265"/>
            <ac:spMk id="15" creationId="{3150CB11-0C61-439E-910F-5787759E72A0}"/>
          </ac:spMkLst>
        </pc:spChg>
        <pc:spChg chg="add">
          <ac:chgData name="Petra Kantorová" userId="c75322e93b0a1106" providerId="LiveId" clId="{602D7800-015A-40BA-A3BE-161EC137A798}" dt="2024-12-09T18:34:43.263" v="5537" actId="26606"/>
          <ac:spMkLst>
            <pc:docMk/>
            <pc:sldMk cId="2646799598" sldId="265"/>
            <ac:spMk id="17" creationId="{43F8A58B-5155-44CE-A5FF-7647B47D0A7A}"/>
          </ac:spMkLst>
        </pc:spChg>
        <pc:spChg chg="add">
          <ac:chgData name="Petra Kantorová" userId="c75322e93b0a1106" providerId="LiveId" clId="{602D7800-015A-40BA-A3BE-161EC137A798}" dt="2024-12-09T18:34:43.263" v="5537" actId="26606"/>
          <ac:spMkLst>
            <pc:docMk/>
            <pc:sldMk cId="2646799598" sldId="265"/>
            <ac:spMk id="19" creationId="{443F2ACA-E6D6-4028-82DD-F03C262D5DE6}"/>
          </ac:spMkLst>
        </pc:spChg>
        <pc:graphicFrameChg chg="add">
          <ac:chgData name="Petra Kantorová" userId="c75322e93b0a1106" providerId="LiveId" clId="{602D7800-015A-40BA-A3BE-161EC137A798}" dt="2024-12-09T18:34:43.263" v="5537" actId="26606"/>
          <ac:graphicFrameMkLst>
            <pc:docMk/>
            <pc:sldMk cId="2646799598" sldId="265"/>
            <ac:graphicFrameMk id="5" creationId="{AD64D086-0E2E-5C39-B848-011F16F1FC36}"/>
          </ac:graphicFrameMkLst>
        </pc:graphicFrameChg>
      </pc:sldChg>
      <pc:sldChg chg="addSp delSp modSp add mod setBg">
        <pc:chgData name="Petra Kantorová" userId="c75322e93b0a1106" providerId="LiveId" clId="{602D7800-015A-40BA-A3BE-161EC137A798}" dt="2024-12-09T18:34:51" v="5538" actId="26606"/>
        <pc:sldMkLst>
          <pc:docMk/>
          <pc:sldMk cId="2712625404" sldId="266"/>
        </pc:sldMkLst>
        <pc:spChg chg="mod">
          <ac:chgData name="Petra Kantorová" userId="c75322e93b0a1106" providerId="LiveId" clId="{602D7800-015A-40BA-A3BE-161EC137A798}" dt="2024-12-09T18:34:51" v="5538" actId="26606"/>
          <ac:spMkLst>
            <pc:docMk/>
            <pc:sldMk cId="2712625404" sldId="266"/>
            <ac:spMk id="2" creationId="{A8DD6300-7284-6CA4-F034-F945015980F6}"/>
          </ac:spMkLst>
        </pc:spChg>
        <pc:spChg chg="add">
          <ac:chgData name="Petra Kantorová" userId="c75322e93b0a1106" providerId="LiveId" clId="{602D7800-015A-40BA-A3BE-161EC137A798}" dt="2024-12-09T18:34:51" v="5538" actId="26606"/>
          <ac:spMkLst>
            <pc:docMk/>
            <pc:sldMk cId="2712625404" sldId="266"/>
            <ac:spMk id="9" creationId="{BACC6370-2D7E-4714-9D71-7542949D7D5D}"/>
          </ac:spMkLst>
        </pc:spChg>
        <pc:spChg chg="add">
          <ac:chgData name="Petra Kantorová" userId="c75322e93b0a1106" providerId="LiveId" clId="{602D7800-015A-40BA-A3BE-161EC137A798}" dt="2024-12-09T18:34:51" v="5538" actId="26606"/>
          <ac:spMkLst>
            <pc:docMk/>
            <pc:sldMk cId="2712625404" sldId="266"/>
            <ac:spMk id="11" creationId="{256B2C21-A230-48C0-8DF1-C46611373C44}"/>
          </ac:spMkLst>
        </pc:spChg>
        <pc:spChg chg="add">
          <ac:chgData name="Petra Kantorová" userId="c75322e93b0a1106" providerId="LiveId" clId="{602D7800-015A-40BA-A3BE-161EC137A798}" dt="2024-12-09T18:34:51" v="5538" actId="26606"/>
          <ac:spMkLst>
            <pc:docMk/>
            <pc:sldMk cId="2712625404" sldId="266"/>
            <ac:spMk id="13" creationId="{3847E18C-932D-4C95-AABA-FEC7C9499AD7}"/>
          </ac:spMkLst>
        </pc:spChg>
        <pc:spChg chg="add">
          <ac:chgData name="Petra Kantorová" userId="c75322e93b0a1106" providerId="LiveId" clId="{602D7800-015A-40BA-A3BE-161EC137A798}" dt="2024-12-09T18:34:51" v="5538" actId="26606"/>
          <ac:spMkLst>
            <pc:docMk/>
            <pc:sldMk cId="2712625404" sldId="266"/>
            <ac:spMk id="15" creationId="{3150CB11-0C61-439E-910F-5787759E72A0}"/>
          </ac:spMkLst>
        </pc:spChg>
        <pc:spChg chg="add">
          <ac:chgData name="Petra Kantorová" userId="c75322e93b0a1106" providerId="LiveId" clId="{602D7800-015A-40BA-A3BE-161EC137A798}" dt="2024-12-09T18:34:51" v="5538" actId="26606"/>
          <ac:spMkLst>
            <pc:docMk/>
            <pc:sldMk cId="2712625404" sldId="266"/>
            <ac:spMk id="17" creationId="{43F8A58B-5155-44CE-A5FF-7647B47D0A7A}"/>
          </ac:spMkLst>
        </pc:spChg>
        <pc:spChg chg="add">
          <ac:chgData name="Petra Kantorová" userId="c75322e93b0a1106" providerId="LiveId" clId="{602D7800-015A-40BA-A3BE-161EC137A798}" dt="2024-12-09T18:34:51" v="5538" actId="26606"/>
          <ac:spMkLst>
            <pc:docMk/>
            <pc:sldMk cId="2712625404" sldId="266"/>
            <ac:spMk id="19" creationId="{443F2ACA-E6D6-4028-82DD-F03C262D5DE6}"/>
          </ac:spMkLst>
        </pc:spChg>
        <pc:graphicFrameChg chg="add">
          <ac:chgData name="Petra Kantorová" userId="c75322e93b0a1106" providerId="LiveId" clId="{602D7800-015A-40BA-A3BE-161EC137A798}" dt="2024-12-09T18:34:51" v="5538" actId="26606"/>
          <ac:graphicFrameMkLst>
            <pc:docMk/>
            <pc:sldMk cId="2712625404" sldId="266"/>
            <ac:graphicFrameMk id="5" creationId="{3404990F-7168-2C87-6715-70A26F437369}"/>
          </ac:graphicFrameMkLst>
        </pc:graphicFrameChg>
      </pc:sldChg>
      <pc:sldChg chg="addSp delSp modSp add mod setBg">
        <pc:chgData name="Petra Kantorová" userId="c75322e93b0a1106" providerId="LiveId" clId="{602D7800-015A-40BA-A3BE-161EC137A798}" dt="2024-12-09T18:35:14.286" v="5541" actId="26606"/>
        <pc:sldMkLst>
          <pc:docMk/>
          <pc:sldMk cId="2475049876" sldId="267"/>
        </pc:sldMkLst>
        <pc:spChg chg="mod">
          <ac:chgData name="Petra Kantorová" userId="c75322e93b0a1106" providerId="LiveId" clId="{602D7800-015A-40BA-A3BE-161EC137A798}" dt="2024-12-09T18:35:14.286" v="5541" actId="26606"/>
          <ac:spMkLst>
            <pc:docMk/>
            <pc:sldMk cId="2475049876" sldId="267"/>
            <ac:spMk id="2" creationId="{9609E31D-CE16-FEC3-1D41-B78B3275AB37}"/>
          </ac:spMkLst>
        </pc:spChg>
        <pc:spChg chg="add">
          <ac:chgData name="Petra Kantorová" userId="c75322e93b0a1106" providerId="LiveId" clId="{602D7800-015A-40BA-A3BE-161EC137A798}" dt="2024-12-09T18:35:14.286" v="5541" actId="26606"/>
          <ac:spMkLst>
            <pc:docMk/>
            <pc:sldMk cId="2475049876" sldId="267"/>
            <ac:spMk id="16" creationId="{A8384FB5-9ADC-4DDC-881B-597D56F5B15D}"/>
          </ac:spMkLst>
        </pc:spChg>
        <pc:spChg chg="add">
          <ac:chgData name="Petra Kantorová" userId="c75322e93b0a1106" providerId="LiveId" clId="{602D7800-015A-40BA-A3BE-161EC137A798}" dt="2024-12-09T18:35:14.286" v="5541" actId="26606"/>
          <ac:spMkLst>
            <pc:docMk/>
            <pc:sldMk cId="2475049876" sldId="267"/>
            <ac:spMk id="18" creationId="{91E5A9A7-95C6-4F4F-B00E-C82E07FE62EF}"/>
          </ac:spMkLst>
        </pc:spChg>
        <pc:spChg chg="add">
          <ac:chgData name="Petra Kantorová" userId="c75322e93b0a1106" providerId="LiveId" clId="{602D7800-015A-40BA-A3BE-161EC137A798}" dt="2024-12-09T18:35:14.286" v="5541" actId="26606"/>
          <ac:spMkLst>
            <pc:docMk/>
            <pc:sldMk cId="2475049876" sldId="267"/>
            <ac:spMk id="20" creationId="{D07DD2DE-F619-49DD-B5E7-03A290FF4ED1}"/>
          </ac:spMkLst>
        </pc:spChg>
        <pc:spChg chg="add">
          <ac:chgData name="Petra Kantorová" userId="c75322e93b0a1106" providerId="LiveId" clId="{602D7800-015A-40BA-A3BE-161EC137A798}" dt="2024-12-09T18:35:14.286" v="5541" actId="26606"/>
          <ac:spMkLst>
            <pc:docMk/>
            <pc:sldMk cId="2475049876" sldId="267"/>
            <ac:spMk id="22" creationId="{85149191-5F60-4A28-AAFF-039F96B0F3EC}"/>
          </ac:spMkLst>
        </pc:spChg>
        <pc:spChg chg="add">
          <ac:chgData name="Petra Kantorová" userId="c75322e93b0a1106" providerId="LiveId" clId="{602D7800-015A-40BA-A3BE-161EC137A798}" dt="2024-12-09T18:35:14.286" v="5541" actId="26606"/>
          <ac:spMkLst>
            <pc:docMk/>
            <pc:sldMk cId="2475049876" sldId="267"/>
            <ac:spMk id="24" creationId="{F8260ED5-17F7-4158-B241-D51DD4CF1B7E}"/>
          </ac:spMkLst>
        </pc:spChg>
        <pc:graphicFrameChg chg="add modGraphic">
          <ac:chgData name="Petra Kantorová" userId="c75322e93b0a1106" providerId="LiveId" clId="{602D7800-015A-40BA-A3BE-161EC137A798}" dt="2024-12-09T18:35:08.908" v="5540" actId="403"/>
          <ac:graphicFrameMkLst>
            <pc:docMk/>
            <pc:sldMk cId="2475049876" sldId="267"/>
            <ac:graphicFrameMk id="5" creationId="{0908ABBE-C683-B68F-3C3F-E434D85B75DA}"/>
          </ac:graphicFrameMkLst>
        </pc:graphicFrameChg>
      </pc:sldChg>
      <pc:sldChg chg="addSp delSp modSp add mod setBg">
        <pc:chgData name="Petra Kantorová" userId="c75322e93b0a1106" providerId="LiveId" clId="{602D7800-015A-40BA-A3BE-161EC137A798}" dt="2024-12-09T18:35:49.996" v="5544" actId="26606"/>
        <pc:sldMkLst>
          <pc:docMk/>
          <pc:sldMk cId="2289461089" sldId="268"/>
        </pc:sldMkLst>
        <pc:spChg chg="mod">
          <ac:chgData name="Petra Kantorová" userId="c75322e93b0a1106" providerId="LiveId" clId="{602D7800-015A-40BA-A3BE-161EC137A798}" dt="2024-12-09T18:35:49.996" v="5544" actId="26606"/>
          <ac:spMkLst>
            <pc:docMk/>
            <pc:sldMk cId="2289461089" sldId="268"/>
            <ac:spMk id="2" creationId="{37E8B10E-D1E6-4797-F450-CDB9D4A16D7C}"/>
          </ac:spMkLst>
        </pc:spChg>
        <pc:spChg chg="add">
          <ac:chgData name="Petra Kantorová" userId="c75322e93b0a1106" providerId="LiveId" clId="{602D7800-015A-40BA-A3BE-161EC137A798}" dt="2024-12-09T18:35:49.996" v="5544" actId="26606"/>
          <ac:spMkLst>
            <pc:docMk/>
            <pc:sldMk cId="2289461089" sldId="268"/>
            <ac:spMk id="16" creationId="{0C541B88-1AE9-40C3-AFD5-967787C1979F}"/>
          </ac:spMkLst>
        </pc:spChg>
        <pc:spChg chg="add">
          <ac:chgData name="Petra Kantorová" userId="c75322e93b0a1106" providerId="LiveId" clId="{602D7800-015A-40BA-A3BE-161EC137A798}" dt="2024-12-09T18:35:49.996" v="5544" actId="26606"/>
          <ac:spMkLst>
            <pc:docMk/>
            <pc:sldMk cId="2289461089" sldId="268"/>
            <ac:spMk id="17" creationId="{89D16701-DA76-4F72-BB63-E2C3FFBDFE0F}"/>
          </ac:spMkLst>
        </pc:spChg>
        <pc:spChg chg="add">
          <ac:chgData name="Petra Kantorová" userId="c75322e93b0a1106" providerId="LiveId" clId="{602D7800-015A-40BA-A3BE-161EC137A798}" dt="2024-12-09T18:35:49.996" v="5544" actId="26606"/>
          <ac:spMkLst>
            <pc:docMk/>
            <pc:sldMk cId="2289461089" sldId="268"/>
            <ac:spMk id="18" creationId="{E5F17139-31EE-46AC-B04F-DBBD852DD6CB}"/>
          </ac:spMkLst>
        </pc:spChg>
        <pc:spChg chg="add">
          <ac:chgData name="Petra Kantorová" userId="c75322e93b0a1106" providerId="LiveId" clId="{602D7800-015A-40BA-A3BE-161EC137A798}" dt="2024-12-09T18:35:49.996" v="5544" actId="26606"/>
          <ac:spMkLst>
            <pc:docMk/>
            <pc:sldMk cId="2289461089" sldId="268"/>
            <ac:spMk id="19" creationId="{1CC28BE1-9DC6-43FE-9582-39F091098D77}"/>
          </ac:spMkLst>
        </pc:spChg>
        <pc:grpChg chg="add">
          <ac:chgData name="Petra Kantorová" userId="c75322e93b0a1106" providerId="LiveId" clId="{602D7800-015A-40BA-A3BE-161EC137A798}" dt="2024-12-09T18:35:49.996" v="5544" actId="26606"/>
          <ac:grpSpMkLst>
            <pc:docMk/>
            <pc:sldMk cId="2289461089" sldId="268"/>
            <ac:grpSpMk id="13" creationId="{7CF625D3-71A3-4F30-A096-8EF334E959D0}"/>
          </ac:grpSpMkLst>
        </pc:grpChg>
        <pc:grpChg chg="add">
          <ac:chgData name="Petra Kantorová" userId="c75322e93b0a1106" providerId="LiveId" clId="{602D7800-015A-40BA-A3BE-161EC137A798}" dt="2024-12-09T18:35:49.996" v="5544" actId="26606"/>
          <ac:grpSpMkLst>
            <pc:docMk/>
            <pc:sldMk cId="2289461089" sldId="268"/>
            <ac:grpSpMk id="21" creationId="{AF9AF3F3-CE0C-4125-BDD7-346487FA0B40}"/>
          </ac:grpSpMkLst>
        </pc:grpChg>
        <pc:graphicFrameChg chg="add">
          <ac:chgData name="Petra Kantorová" userId="c75322e93b0a1106" providerId="LiveId" clId="{602D7800-015A-40BA-A3BE-161EC137A798}" dt="2024-12-09T18:35:49.996" v="5544" actId="26606"/>
          <ac:graphicFrameMkLst>
            <pc:docMk/>
            <pc:sldMk cId="2289461089" sldId="268"/>
            <ac:graphicFrameMk id="20" creationId="{DEC01344-864A-DC0A-E335-C37B5C8DEAE3}"/>
          </ac:graphicFrameMkLst>
        </pc:graphicFrameChg>
      </pc:sldChg>
      <pc:sldChg chg="addSp delSp modSp add mod setBg">
        <pc:chgData name="Petra Kantorová" userId="c75322e93b0a1106" providerId="LiveId" clId="{602D7800-015A-40BA-A3BE-161EC137A798}" dt="2024-12-09T18:36:01.757" v="5546" actId="403"/>
        <pc:sldMkLst>
          <pc:docMk/>
          <pc:sldMk cId="2995454571" sldId="269"/>
        </pc:sldMkLst>
        <pc:spChg chg="mod">
          <ac:chgData name="Petra Kantorová" userId="c75322e93b0a1106" providerId="LiveId" clId="{602D7800-015A-40BA-A3BE-161EC137A798}" dt="2024-12-09T18:35:57.768" v="5545" actId="26606"/>
          <ac:spMkLst>
            <pc:docMk/>
            <pc:sldMk cId="2995454571" sldId="269"/>
            <ac:spMk id="2" creationId="{D8FA0FC9-C90C-2282-3AD8-7A1D015698CF}"/>
          </ac:spMkLst>
        </pc:spChg>
        <pc:spChg chg="add">
          <ac:chgData name="Petra Kantorová" userId="c75322e93b0a1106" providerId="LiveId" clId="{602D7800-015A-40BA-A3BE-161EC137A798}" dt="2024-12-09T18:35:57.768" v="5545" actId="26606"/>
          <ac:spMkLst>
            <pc:docMk/>
            <pc:sldMk cId="2995454571" sldId="269"/>
            <ac:spMk id="9" creationId="{0C541B88-1AE9-40C3-AFD5-967787C1979F}"/>
          </ac:spMkLst>
        </pc:spChg>
        <pc:spChg chg="add">
          <ac:chgData name="Petra Kantorová" userId="c75322e93b0a1106" providerId="LiveId" clId="{602D7800-015A-40BA-A3BE-161EC137A798}" dt="2024-12-09T18:35:57.768" v="5545" actId="26606"/>
          <ac:spMkLst>
            <pc:docMk/>
            <pc:sldMk cId="2995454571" sldId="269"/>
            <ac:spMk id="11" creationId="{E5F17139-31EE-46AC-B04F-DBBD852DD6CB}"/>
          </ac:spMkLst>
        </pc:spChg>
        <pc:spChg chg="add">
          <ac:chgData name="Petra Kantorová" userId="c75322e93b0a1106" providerId="LiveId" clId="{602D7800-015A-40BA-A3BE-161EC137A798}" dt="2024-12-09T18:35:57.768" v="5545" actId="26606"/>
          <ac:spMkLst>
            <pc:docMk/>
            <pc:sldMk cId="2995454571" sldId="269"/>
            <ac:spMk id="17" creationId="{89D16701-DA76-4F72-BB63-E2C3FFBDFE0F}"/>
          </ac:spMkLst>
        </pc:spChg>
        <pc:spChg chg="add">
          <ac:chgData name="Petra Kantorová" userId="c75322e93b0a1106" providerId="LiveId" clId="{602D7800-015A-40BA-A3BE-161EC137A798}" dt="2024-12-09T18:35:57.768" v="5545" actId="26606"/>
          <ac:spMkLst>
            <pc:docMk/>
            <pc:sldMk cId="2995454571" sldId="269"/>
            <ac:spMk id="19" creationId="{1CC28BE1-9DC6-43FE-9582-39F091098D77}"/>
          </ac:spMkLst>
        </pc:spChg>
        <pc:grpChg chg="add">
          <ac:chgData name="Petra Kantorová" userId="c75322e93b0a1106" providerId="LiveId" clId="{602D7800-015A-40BA-A3BE-161EC137A798}" dt="2024-12-09T18:35:57.768" v="5545" actId="26606"/>
          <ac:grpSpMkLst>
            <pc:docMk/>
            <pc:sldMk cId="2995454571" sldId="269"/>
            <ac:grpSpMk id="13" creationId="{7CF625D3-71A3-4F30-A096-8EF334E959D0}"/>
          </ac:grpSpMkLst>
        </pc:grpChg>
        <pc:grpChg chg="add">
          <ac:chgData name="Petra Kantorová" userId="c75322e93b0a1106" providerId="LiveId" clId="{602D7800-015A-40BA-A3BE-161EC137A798}" dt="2024-12-09T18:35:57.768" v="5545" actId="26606"/>
          <ac:grpSpMkLst>
            <pc:docMk/>
            <pc:sldMk cId="2995454571" sldId="269"/>
            <ac:grpSpMk id="21" creationId="{AF9AF3F3-CE0C-4125-BDD7-346487FA0B40}"/>
          </ac:grpSpMkLst>
        </pc:grpChg>
        <pc:graphicFrameChg chg="add modGraphic">
          <ac:chgData name="Petra Kantorová" userId="c75322e93b0a1106" providerId="LiveId" clId="{602D7800-015A-40BA-A3BE-161EC137A798}" dt="2024-12-09T18:36:01.757" v="5546" actId="403"/>
          <ac:graphicFrameMkLst>
            <pc:docMk/>
            <pc:sldMk cId="2995454571" sldId="269"/>
            <ac:graphicFrameMk id="5" creationId="{DE777361-44BA-3798-2419-C38DDBE0FF1B}"/>
          </ac:graphicFrameMkLst>
        </pc:graphicFrameChg>
      </pc:sldChg>
      <pc:sldChg chg="addSp delSp modSp add mod setBg">
        <pc:chgData name="Petra Kantorová" userId="c75322e93b0a1106" providerId="LiveId" clId="{602D7800-015A-40BA-A3BE-161EC137A798}" dt="2024-12-09T18:36:08.063" v="5547" actId="26606"/>
        <pc:sldMkLst>
          <pc:docMk/>
          <pc:sldMk cId="1351469981" sldId="270"/>
        </pc:sldMkLst>
        <pc:spChg chg="mod">
          <ac:chgData name="Petra Kantorová" userId="c75322e93b0a1106" providerId="LiveId" clId="{602D7800-015A-40BA-A3BE-161EC137A798}" dt="2024-12-09T18:36:08.063" v="5547" actId="26606"/>
          <ac:spMkLst>
            <pc:docMk/>
            <pc:sldMk cId="1351469981" sldId="270"/>
            <ac:spMk id="2" creationId="{08A5838A-7589-590C-8460-000064CED1A2}"/>
          </ac:spMkLst>
        </pc:spChg>
        <pc:spChg chg="add">
          <ac:chgData name="Petra Kantorová" userId="c75322e93b0a1106" providerId="LiveId" clId="{602D7800-015A-40BA-A3BE-161EC137A798}" dt="2024-12-09T18:36:08.063" v="5547" actId="26606"/>
          <ac:spMkLst>
            <pc:docMk/>
            <pc:sldMk cId="1351469981" sldId="270"/>
            <ac:spMk id="9" creationId="{0C541B88-1AE9-40C3-AFD5-967787C1979F}"/>
          </ac:spMkLst>
        </pc:spChg>
        <pc:spChg chg="add">
          <ac:chgData name="Petra Kantorová" userId="c75322e93b0a1106" providerId="LiveId" clId="{602D7800-015A-40BA-A3BE-161EC137A798}" dt="2024-12-09T18:36:08.063" v="5547" actId="26606"/>
          <ac:spMkLst>
            <pc:docMk/>
            <pc:sldMk cId="1351469981" sldId="270"/>
            <ac:spMk id="11" creationId="{E5F17139-31EE-46AC-B04F-DBBD852DD6CB}"/>
          </ac:spMkLst>
        </pc:spChg>
        <pc:spChg chg="add">
          <ac:chgData name="Petra Kantorová" userId="c75322e93b0a1106" providerId="LiveId" clId="{602D7800-015A-40BA-A3BE-161EC137A798}" dt="2024-12-09T18:36:08.063" v="5547" actId="26606"/>
          <ac:spMkLst>
            <pc:docMk/>
            <pc:sldMk cId="1351469981" sldId="270"/>
            <ac:spMk id="17" creationId="{89D16701-DA76-4F72-BB63-E2C3FFBDFE0F}"/>
          </ac:spMkLst>
        </pc:spChg>
        <pc:spChg chg="add">
          <ac:chgData name="Petra Kantorová" userId="c75322e93b0a1106" providerId="LiveId" clId="{602D7800-015A-40BA-A3BE-161EC137A798}" dt="2024-12-09T18:36:08.063" v="5547" actId="26606"/>
          <ac:spMkLst>
            <pc:docMk/>
            <pc:sldMk cId="1351469981" sldId="270"/>
            <ac:spMk id="19" creationId="{1CC28BE1-9DC6-43FE-9582-39F091098D77}"/>
          </ac:spMkLst>
        </pc:spChg>
        <pc:grpChg chg="add">
          <ac:chgData name="Petra Kantorová" userId="c75322e93b0a1106" providerId="LiveId" clId="{602D7800-015A-40BA-A3BE-161EC137A798}" dt="2024-12-09T18:36:08.063" v="5547" actId="26606"/>
          <ac:grpSpMkLst>
            <pc:docMk/>
            <pc:sldMk cId="1351469981" sldId="270"/>
            <ac:grpSpMk id="13" creationId="{7CF625D3-71A3-4F30-A096-8EF334E959D0}"/>
          </ac:grpSpMkLst>
        </pc:grpChg>
        <pc:grpChg chg="add">
          <ac:chgData name="Petra Kantorová" userId="c75322e93b0a1106" providerId="LiveId" clId="{602D7800-015A-40BA-A3BE-161EC137A798}" dt="2024-12-09T18:36:08.063" v="5547" actId="26606"/>
          <ac:grpSpMkLst>
            <pc:docMk/>
            <pc:sldMk cId="1351469981" sldId="270"/>
            <ac:grpSpMk id="21" creationId="{AF9AF3F3-CE0C-4125-BDD7-346487FA0B40}"/>
          </ac:grpSpMkLst>
        </pc:grpChg>
        <pc:graphicFrameChg chg="add">
          <ac:chgData name="Petra Kantorová" userId="c75322e93b0a1106" providerId="LiveId" clId="{602D7800-015A-40BA-A3BE-161EC137A798}" dt="2024-12-09T18:36:08.063" v="5547" actId="26606"/>
          <ac:graphicFrameMkLst>
            <pc:docMk/>
            <pc:sldMk cId="1351469981" sldId="270"/>
            <ac:graphicFrameMk id="5" creationId="{370DD5F3-5818-4CF1-0E47-8C0157DEF7A9}"/>
          </ac:graphicFrameMkLst>
        </pc:graphicFrameChg>
      </pc:sldChg>
      <pc:sldChg chg="addSp delSp modSp add mod setBg">
        <pc:chgData name="Petra Kantorová" userId="c75322e93b0a1106" providerId="LiveId" clId="{602D7800-015A-40BA-A3BE-161EC137A798}" dt="2024-12-09T18:36:21.227" v="5548" actId="26606"/>
        <pc:sldMkLst>
          <pc:docMk/>
          <pc:sldMk cId="543688808" sldId="271"/>
        </pc:sldMkLst>
        <pc:spChg chg="mod">
          <ac:chgData name="Petra Kantorová" userId="c75322e93b0a1106" providerId="LiveId" clId="{602D7800-015A-40BA-A3BE-161EC137A798}" dt="2024-12-09T18:36:21.227" v="5548" actId="26606"/>
          <ac:spMkLst>
            <pc:docMk/>
            <pc:sldMk cId="543688808" sldId="271"/>
            <ac:spMk id="2" creationId="{17767532-5B38-C46D-B7C1-EBEB5E4C6942}"/>
          </ac:spMkLst>
        </pc:spChg>
        <pc:spChg chg="add">
          <ac:chgData name="Petra Kantorová" userId="c75322e93b0a1106" providerId="LiveId" clId="{602D7800-015A-40BA-A3BE-161EC137A798}" dt="2024-12-09T18:36:21.227" v="5548" actId="26606"/>
          <ac:spMkLst>
            <pc:docMk/>
            <pc:sldMk cId="543688808" sldId="271"/>
            <ac:spMk id="9" creationId="{BACC6370-2D7E-4714-9D71-7542949D7D5D}"/>
          </ac:spMkLst>
        </pc:spChg>
        <pc:spChg chg="add">
          <ac:chgData name="Petra Kantorová" userId="c75322e93b0a1106" providerId="LiveId" clId="{602D7800-015A-40BA-A3BE-161EC137A798}" dt="2024-12-09T18:36:21.227" v="5548" actId="26606"/>
          <ac:spMkLst>
            <pc:docMk/>
            <pc:sldMk cId="543688808" sldId="271"/>
            <ac:spMk id="11" creationId="{256B2C21-A230-48C0-8DF1-C46611373C44}"/>
          </ac:spMkLst>
        </pc:spChg>
        <pc:spChg chg="add">
          <ac:chgData name="Petra Kantorová" userId="c75322e93b0a1106" providerId="LiveId" clId="{602D7800-015A-40BA-A3BE-161EC137A798}" dt="2024-12-09T18:36:21.227" v="5548" actId="26606"/>
          <ac:spMkLst>
            <pc:docMk/>
            <pc:sldMk cId="543688808" sldId="271"/>
            <ac:spMk id="13" creationId="{3847E18C-932D-4C95-AABA-FEC7C9499AD7}"/>
          </ac:spMkLst>
        </pc:spChg>
        <pc:spChg chg="add">
          <ac:chgData name="Petra Kantorová" userId="c75322e93b0a1106" providerId="LiveId" clId="{602D7800-015A-40BA-A3BE-161EC137A798}" dt="2024-12-09T18:36:21.227" v="5548" actId="26606"/>
          <ac:spMkLst>
            <pc:docMk/>
            <pc:sldMk cId="543688808" sldId="271"/>
            <ac:spMk id="15" creationId="{3150CB11-0C61-439E-910F-5787759E72A0}"/>
          </ac:spMkLst>
        </pc:spChg>
        <pc:spChg chg="add">
          <ac:chgData name="Petra Kantorová" userId="c75322e93b0a1106" providerId="LiveId" clId="{602D7800-015A-40BA-A3BE-161EC137A798}" dt="2024-12-09T18:36:21.227" v="5548" actId="26606"/>
          <ac:spMkLst>
            <pc:docMk/>
            <pc:sldMk cId="543688808" sldId="271"/>
            <ac:spMk id="17" creationId="{43F8A58B-5155-44CE-A5FF-7647B47D0A7A}"/>
          </ac:spMkLst>
        </pc:spChg>
        <pc:spChg chg="add">
          <ac:chgData name="Petra Kantorová" userId="c75322e93b0a1106" providerId="LiveId" clId="{602D7800-015A-40BA-A3BE-161EC137A798}" dt="2024-12-09T18:36:21.227" v="5548" actId="26606"/>
          <ac:spMkLst>
            <pc:docMk/>
            <pc:sldMk cId="543688808" sldId="271"/>
            <ac:spMk id="19" creationId="{443F2ACA-E6D6-4028-82DD-F03C262D5DE6}"/>
          </ac:spMkLst>
        </pc:spChg>
        <pc:graphicFrameChg chg="add">
          <ac:chgData name="Petra Kantorová" userId="c75322e93b0a1106" providerId="LiveId" clId="{602D7800-015A-40BA-A3BE-161EC137A798}" dt="2024-12-09T18:36:21.227" v="5548" actId="26606"/>
          <ac:graphicFrameMkLst>
            <pc:docMk/>
            <pc:sldMk cId="543688808" sldId="271"/>
            <ac:graphicFrameMk id="5" creationId="{8A33F1FE-EA73-CC96-9D17-D6A089E82AC9}"/>
          </ac:graphicFrameMkLst>
        </pc:graphicFrameChg>
      </pc:sldChg>
      <pc:sldChg chg="addSp delSp modSp add mod setBg">
        <pc:chgData name="Petra Kantorová" userId="c75322e93b0a1106" providerId="LiveId" clId="{602D7800-015A-40BA-A3BE-161EC137A798}" dt="2024-12-09T18:37:03.508" v="5552" actId="26606"/>
        <pc:sldMkLst>
          <pc:docMk/>
          <pc:sldMk cId="3790584537" sldId="272"/>
        </pc:sldMkLst>
        <pc:spChg chg="mod">
          <ac:chgData name="Petra Kantorová" userId="c75322e93b0a1106" providerId="LiveId" clId="{602D7800-015A-40BA-A3BE-161EC137A798}" dt="2024-12-09T18:37:03.508" v="5552" actId="26606"/>
          <ac:spMkLst>
            <pc:docMk/>
            <pc:sldMk cId="3790584537" sldId="272"/>
            <ac:spMk id="2" creationId="{C77CA539-3138-7EDB-4758-D158958605BF}"/>
          </ac:spMkLst>
        </pc:spChg>
        <pc:spChg chg="add">
          <ac:chgData name="Petra Kantorová" userId="c75322e93b0a1106" providerId="LiveId" clId="{602D7800-015A-40BA-A3BE-161EC137A798}" dt="2024-12-09T18:37:03.508" v="5552" actId="26606"/>
          <ac:spMkLst>
            <pc:docMk/>
            <pc:sldMk cId="3790584537" sldId="272"/>
            <ac:spMk id="16" creationId="{A8384FB5-9ADC-4DDC-881B-597D56F5B15D}"/>
          </ac:spMkLst>
        </pc:spChg>
        <pc:spChg chg="add">
          <ac:chgData name="Petra Kantorová" userId="c75322e93b0a1106" providerId="LiveId" clId="{602D7800-015A-40BA-A3BE-161EC137A798}" dt="2024-12-09T18:37:03.508" v="5552" actId="26606"/>
          <ac:spMkLst>
            <pc:docMk/>
            <pc:sldMk cId="3790584537" sldId="272"/>
            <ac:spMk id="18" creationId="{91E5A9A7-95C6-4F4F-B00E-C82E07FE62EF}"/>
          </ac:spMkLst>
        </pc:spChg>
        <pc:spChg chg="add">
          <ac:chgData name="Petra Kantorová" userId="c75322e93b0a1106" providerId="LiveId" clId="{602D7800-015A-40BA-A3BE-161EC137A798}" dt="2024-12-09T18:37:03.508" v="5552" actId="26606"/>
          <ac:spMkLst>
            <pc:docMk/>
            <pc:sldMk cId="3790584537" sldId="272"/>
            <ac:spMk id="20" creationId="{D07DD2DE-F619-49DD-B5E7-03A290FF4ED1}"/>
          </ac:spMkLst>
        </pc:spChg>
        <pc:spChg chg="add">
          <ac:chgData name="Petra Kantorová" userId="c75322e93b0a1106" providerId="LiveId" clId="{602D7800-015A-40BA-A3BE-161EC137A798}" dt="2024-12-09T18:37:03.508" v="5552" actId="26606"/>
          <ac:spMkLst>
            <pc:docMk/>
            <pc:sldMk cId="3790584537" sldId="272"/>
            <ac:spMk id="22" creationId="{85149191-5F60-4A28-AAFF-039F96B0F3EC}"/>
          </ac:spMkLst>
        </pc:spChg>
        <pc:spChg chg="add">
          <ac:chgData name="Petra Kantorová" userId="c75322e93b0a1106" providerId="LiveId" clId="{602D7800-015A-40BA-A3BE-161EC137A798}" dt="2024-12-09T18:37:03.508" v="5552" actId="26606"/>
          <ac:spMkLst>
            <pc:docMk/>
            <pc:sldMk cId="3790584537" sldId="272"/>
            <ac:spMk id="24" creationId="{F8260ED5-17F7-4158-B241-D51DD4CF1B7E}"/>
          </ac:spMkLst>
        </pc:spChg>
        <pc:graphicFrameChg chg="add modGraphic">
          <ac:chgData name="Petra Kantorová" userId="c75322e93b0a1106" providerId="LiveId" clId="{602D7800-015A-40BA-A3BE-161EC137A798}" dt="2024-12-09T18:36:56.218" v="5551" actId="403"/>
          <ac:graphicFrameMkLst>
            <pc:docMk/>
            <pc:sldMk cId="3790584537" sldId="272"/>
            <ac:graphicFrameMk id="5" creationId="{16A4796A-2A2D-7B4E-A5A7-5EC15BF12283}"/>
          </ac:graphicFrameMkLst>
        </pc:graphicFrameChg>
      </pc:sldChg>
      <pc:sldChg chg="addSp delSp modSp add mod setBg">
        <pc:chgData name="Petra Kantorová" userId="c75322e93b0a1106" providerId="LiveId" clId="{602D7800-015A-40BA-A3BE-161EC137A798}" dt="2024-12-09T18:37:20.529" v="5556" actId="403"/>
        <pc:sldMkLst>
          <pc:docMk/>
          <pc:sldMk cId="2306430602" sldId="273"/>
        </pc:sldMkLst>
        <pc:spChg chg="mod">
          <ac:chgData name="Petra Kantorová" userId="c75322e93b0a1106" providerId="LiveId" clId="{602D7800-015A-40BA-A3BE-161EC137A798}" dt="2024-12-09T18:37:16.960" v="5555" actId="26606"/>
          <ac:spMkLst>
            <pc:docMk/>
            <pc:sldMk cId="2306430602" sldId="273"/>
            <ac:spMk id="2" creationId="{0FE15598-CB63-7955-7B02-D864393C1F15}"/>
          </ac:spMkLst>
        </pc:spChg>
        <pc:spChg chg="mod">
          <ac:chgData name="Petra Kantorová" userId="c75322e93b0a1106" providerId="LiveId" clId="{602D7800-015A-40BA-A3BE-161EC137A798}" dt="2024-12-09T18:37:20.529" v="5556" actId="403"/>
          <ac:spMkLst>
            <pc:docMk/>
            <pc:sldMk cId="2306430602" sldId="273"/>
            <ac:spMk id="3" creationId="{492D6847-32AA-756E-E3F5-E260919D765A}"/>
          </ac:spMkLst>
        </pc:spChg>
        <pc:spChg chg="add">
          <ac:chgData name="Petra Kantorová" userId="c75322e93b0a1106" providerId="LiveId" clId="{602D7800-015A-40BA-A3BE-161EC137A798}" dt="2024-12-09T18:37:16.960" v="5555" actId="26606"/>
          <ac:spMkLst>
            <pc:docMk/>
            <pc:sldMk cId="2306430602" sldId="273"/>
            <ac:spMk id="22" creationId="{1B15ED52-F352-441B-82BF-E0EA34836D08}"/>
          </ac:spMkLst>
        </pc:spChg>
        <pc:spChg chg="add">
          <ac:chgData name="Petra Kantorová" userId="c75322e93b0a1106" providerId="LiveId" clId="{602D7800-015A-40BA-A3BE-161EC137A798}" dt="2024-12-09T18:37:16.960" v="5555" actId="26606"/>
          <ac:spMkLst>
            <pc:docMk/>
            <pc:sldMk cId="2306430602" sldId="273"/>
            <ac:spMk id="23" creationId="{3B2E3793-BFE6-45A2-9B7B-E18844431C99}"/>
          </ac:spMkLst>
        </pc:spChg>
        <pc:spChg chg="add">
          <ac:chgData name="Petra Kantorová" userId="c75322e93b0a1106" providerId="LiveId" clId="{602D7800-015A-40BA-A3BE-161EC137A798}" dt="2024-12-09T18:37:16.960" v="5555" actId="26606"/>
          <ac:spMkLst>
            <pc:docMk/>
            <pc:sldMk cId="2306430602" sldId="273"/>
            <ac:spMk id="24" creationId="{BC4C4868-CB8F-4AF9-9CDB-8108F2C19B67}"/>
          </ac:spMkLst>
        </pc:spChg>
        <pc:spChg chg="add">
          <ac:chgData name="Petra Kantorová" userId="c75322e93b0a1106" providerId="LiveId" clId="{602D7800-015A-40BA-A3BE-161EC137A798}" dt="2024-12-09T18:37:16.960" v="5555" actId="26606"/>
          <ac:spMkLst>
            <pc:docMk/>
            <pc:sldMk cId="2306430602" sldId="273"/>
            <ac:spMk id="25" creationId="{375E0459-6403-40CD-989D-56A4407CA12E}"/>
          </ac:spMkLst>
        </pc:spChg>
        <pc:spChg chg="add">
          <ac:chgData name="Petra Kantorová" userId="c75322e93b0a1106" providerId="LiveId" clId="{602D7800-015A-40BA-A3BE-161EC137A798}" dt="2024-12-09T18:37:16.960" v="5555" actId="26606"/>
          <ac:spMkLst>
            <pc:docMk/>
            <pc:sldMk cId="2306430602" sldId="273"/>
            <ac:spMk id="26" creationId="{53E5B1A8-3AC9-4BD1-9BBC-78CA94F2D1BA}"/>
          </ac:spMkLst>
        </pc:spChg>
      </pc:sldChg>
      <pc:sldChg chg="addSp delSp modSp add mod setBg">
        <pc:chgData name="Petra Kantorová" userId="c75322e93b0a1106" providerId="LiveId" clId="{602D7800-015A-40BA-A3BE-161EC137A798}" dt="2024-12-09T18:37:25.916" v="5557" actId="26606"/>
        <pc:sldMkLst>
          <pc:docMk/>
          <pc:sldMk cId="1802576114" sldId="274"/>
        </pc:sldMkLst>
        <pc:spChg chg="mod">
          <ac:chgData name="Petra Kantorová" userId="c75322e93b0a1106" providerId="LiveId" clId="{602D7800-015A-40BA-A3BE-161EC137A798}" dt="2024-12-09T18:37:25.916" v="5557" actId="26606"/>
          <ac:spMkLst>
            <pc:docMk/>
            <pc:sldMk cId="1802576114" sldId="274"/>
            <ac:spMk id="2" creationId="{BF34B201-9695-ACA1-FBE8-135C2C3320C8}"/>
          </ac:spMkLst>
        </pc:spChg>
        <pc:spChg chg="add">
          <ac:chgData name="Petra Kantorová" userId="c75322e93b0a1106" providerId="LiveId" clId="{602D7800-015A-40BA-A3BE-161EC137A798}" dt="2024-12-09T18:37:25.916" v="5557" actId="26606"/>
          <ac:spMkLst>
            <pc:docMk/>
            <pc:sldMk cId="1802576114" sldId="274"/>
            <ac:spMk id="9" creationId="{0C541B88-1AE9-40C3-AFD5-967787C1979F}"/>
          </ac:spMkLst>
        </pc:spChg>
        <pc:spChg chg="add">
          <ac:chgData name="Petra Kantorová" userId="c75322e93b0a1106" providerId="LiveId" clId="{602D7800-015A-40BA-A3BE-161EC137A798}" dt="2024-12-09T18:37:25.916" v="5557" actId="26606"/>
          <ac:spMkLst>
            <pc:docMk/>
            <pc:sldMk cId="1802576114" sldId="274"/>
            <ac:spMk id="11" creationId="{E5F17139-31EE-46AC-B04F-DBBD852DD6CB}"/>
          </ac:spMkLst>
        </pc:spChg>
        <pc:spChg chg="add">
          <ac:chgData name="Petra Kantorová" userId="c75322e93b0a1106" providerId="LiveId" clId="{602D7800-015A-40BA-A3BE-161EC137A798}" dt="2024-12-09T18:37:25.916" v="5557" actId="26606"/>
          <ac:spMkLst>
            <pc:docMk/>
            <pc:sldMk cId="1802576114" sldId="274"/>
            <ac:spMk id="17" creationId="{89D16701-DA76-4F72-BB63-E2C3FFBDFE0F}"/>
          </ac:spMkLst>
        </pc:spChg>
        <pc:spChg chg="add">
          <ac:chgData name="Petra Kantorová" userId="c75322e93b0a1106" providerId="LiveId" clId="{602D7800-015A-40BA-A3BE-161EC137A798}" dt="2024-12-09T18:37:25.916" v="5557" actId="26606"/>
          <ac:spMkLst>
            <pc:docMk/>
            <pc:sldMk cId="1802576114" sldId="274"/>
            <ac:spMk id="19" creationId="{1CC28BE1-9DC6-43FE-9582-39F091098D77}"/>
          </ac:spMkLst>
        </pc:spChg>
        <pc:grpChg chg="add">
          <ac:chgData name="Petra Kantorová" userId="c75322e93b0a1106" providerId="LiveId" clId="{602D7800-015A-40BA-A3BE-161EC137A798}" dt="2024-12-09T18:37:25.916" v="5557" actId="26606"/>
          <ac:grpSpMkLst>
            <pc:docMk/>
            <pc:sldMk cId="1802576114" sldId="274"/>
            <ac:grpSpMk id="13" creationId="{7CF625D3-71A3-4F30-A096-8EF334E959D0}"/>
          </ac:grpSpMkLst>
        </pc:grpChg>
        <pc:grpChg chg="add">
          <ac:chgData name="Petra Kantorová" userId="c75322e93b0a1106" providerId="LiveId" clId="{602D7800-015A-40BA-A3BE-161EC137A798}" dt="2024-12-09T18:37:25.916" v="5557" actId="26606"/>
          <ac:grpSpMkLst>
            <pc:docMk/>
            <pc:sldMk cId="1802576114" sldId="274"/>
            <ac:grpSpMk id="21" creationId="{AF9AF3F3-CE0C-4125-BDD7-346487FA0B40}"/>
          </ac:grpSpMkLst>
        </pc:grpChg>
        <pc:graphicFrameChg chg="add">
          <ac:chgData name="Petra Kantorová" userId="c75322e93b0a1106" providerId="LiveId" clId="{602D7800-015A-40BA-A3BE-161EC137A798}" dt="2024-12-09T18:37:25.916" v="5557" actId="26606"/>
          <ac:graphicFrameMkLst>
            <pc:docMk/>
            <pc:sldMk cId="1802576114" sldId="274"/>
            <ac:graphicFrameMk id="5" creationId="{8F939F81-D5B4-59C1-7D11-0F987EDF1825}"/>
          </ac:graphicFrameMkLst>
        </pc:graphicFrameChg>
      </pc:sldChg>
      <pc:sldChg chg="addSp delSp modSp add mod setBg">
        <pc:chgData name="Petra Kantorová" userId="c75322e93b0a1106" providerId="LiveId" clId="{602D7800-015A-40BA-A3BE-161EC137A798}" dt="2024-12-09T18:37:34.342" v="5558" actId="26606"/>
        <pc:sldMkLst>
          <pc:docMk/>
          <pc:sldMk cId="2013726435" sldId="275"/>
        </pc:sldMkLst>
        <pc:spChg chg="mod">
          <ac:chgData name="Petra Kantorová" userId="c75322e93b0a1106" providerId="LiveId" clId="{602D7800-015A-40BA-A3BE-161EC137A798}" dt="2024-12-09T18:37:34.342" v="5558" actId="26606"/>
          <ac:spMkLst>
            <pc:docMk/>
            <pc:sldMk cId="2013726435" sldId="275"/>
            <ac:spMk id="2" creationId="{0A9C565D-1D8D-2725-AAFC-6B5C6B60A183}"/>
          </ac:spMkLst>
        </pc:spChg>
        <pc:spChg chg="add">
          <ac:chgData name="Petra Kantorová" userId="c75322e93b0a1106" providerId="LiveId" clId="{602D7800-015A-40BA-A3BE-161EC137A798}" dt="2024-12-09T18:37:34.342" v="5558" actId="26606"/>
          <ac:spMkLst>
            <pc:docMk/>
            <pc:sldMk cId="2013726435" sldId="275"/>
            <ac:spMk id="9" creationId="{0C541B88-1AE9-40C3-AFD5-967787C1979F}"/>
          </ac:spMkLst>
        </pc:spChg>
        <pc:spChg chg="add">
          <ac:chgData name="Petra Kantorová" userId="c75322e93b0a1106" providerId="LiveId" clId="{602D7800-015A-40BA-A3BE-161EC137A798}" dt="2024-12-09T18:37:34.342" v="5558" actId="26606"/>
          <ac:spMkLst>
            <pc:docMk/>
            <pc:sldMk cId="2013726435" sldId="275"/>
            <ac:spMk id="11" creationId="{E5F17139-31EE-46AC-B04F-DBBD852DD6CB}"/>
          </ac:spMkLst>
        </pc:spChg>
        <pc:spChg chg="add">
          <ac:chgData name="Petra Kantorová" userId="c75322e93b0a1106" providerId="LiveId" clId="{602D7800-015A-40BA-A3BE-161EC137A798}" dt="2024-12-09T18:37:34.342" v="5558" actId="26606"/>
          <ac:spMkLst>
            <pc:docMk/>
            <pc:sldMk cId="2013726435" sldId="275"/>
            <ac:spMk id="17" creationId="{89D16701-DA76-4F72-BB63-E2C3FFBDFE0F}"/>
          </ac:spMkLst>
        </pc:spChg>
        <pc:spChg chg="add">
          <ac:chgData name="Petra Kantorová" userId="c75322e93b0a1106" providerId="LiveId" clId="{602D7800-015A-40BA-A3BE-161EC137A798}" dt="2024-12-09T18:37:34.342" v="5558" actId="26606"/>
          <ac:spMkLst>
            <pc:docMk/>
            <pc:sldMk cId="2013726435" sldId="275"/>
            <ac:spMk id="19" creationId="{1CC28BE1-9DC6-43FE-9582-39F091098D77}"/>
          </ac:spMkLst>
        </pc:spChg>
        <pc:grpChg chg="add">
          <ac:chgData name="Petra Kantorová" userId="c75322e93b0a1106" providerId="LiveId" clId="{602D7800-015A-40BA-A3BE-161EC137A798}" dt="2024-12-09T18:37:34.342" v="5558" actId="26606"/>
          <ac:grpSpMkLst>
            <pc:docMk/>
            <pc:sldMk cId="2013726435" sldId="275"/>
            <ac:grpSpMk id="13" creationId="{7CF625D3-71A3-4F30-A096-8EF334E959D0}"/>
          </ac:grpSpMkLst>
        </pc:grpChg>
        <pc:grpChg chg="add">
          <ac:chgData name="Petra Kantorová" userId="c75322e93b0a1106" providerId="LiveId" clId="{602D7800-015A-40BA-A3BE-161EC137A798}" dt="2024-12-09T18:37:34.342" v="5558" actId="26606"/>
          <ac:grpSpMkLst>
            <pc:docMk/>
            <pc:sldMk cId="2013726435" sldId="275"/>
            <ac:grpSpMk id="21" creationId="{AF9AF3F3-CE0C-4125-BDD7-346487FA0B40}"/>
          </ac:grpSpMkLst>
        </pc:grpChg>
        <pc:graphicFrameChg chg="add">
          <ac:chgData name="Petra Kantorová" userId="c75322e93b0a1106" providerId="LiveId" clId="{602D7800-015A-40BA-A3BE-161EC137A798}" dt="2024-12-09T18:37:34.342" v="5558" actId="26606"/>
          <ac:graphicFrameMkLst>
            <pc:docMk/>
            <pc:sldMk cId="2013726435" sldId="275"/>
            <ac:graphicFrameMk id="5" creationId="{04FBD81C-0831-1C6B-D1A7-496CE3502FDB}"/>
          </ac:graphicFrameMkLst>
        </pc:graphicFrameChg>
      </pc:sldChg>
      <pc:sldChg chg="addSp delSp modSp add mod setBg">
        <pc:chgData name="Petra Kantorová" userId="c75322e93b0a1106" providerId="LiveId" clId="{602D7800-015A-40BA-A3BE-161EC137A798}" dt="2024-12-09T18:39:53.305" v="5630" actId="403"/>
        <pc:sldMkLst>
          <pc:docMk/>
          <pc:sldMk cId="2949988248" sldId="276"/>
        </pc:sldMkLst>
        <pc:spChg chg="mod">
          <ac:chgData name="Petra Kantorová" userId="c75322e93b0a1106" providerId="LiveId" clId="{602D7800-015A-40BA-A3BE-161EC137A798}" dt="2024-12-09T18:39:03.294" v="5573" actId="14100"/>
          <ac:spMkLst>
            <pc:docMk/>
            <pc:sldMk cId="2949988248" sldId="276"/>
            <ac:spMk id="3" creationId="{617526FB-896C-6531-52B1-F135259A6E9E}"/>
          </ac:spMkLst>
        </pc:spChg>
        <pc:spChg chg="add">
          <ac:chgData name="Petra Kantorová" userId="c75322e93b0a1106" providerId="LiveId" clId="{602D7800-015A-40BA-A3BE-161EC137A798}" dt="2024-12-09T18:38:43.683" v="5561"/>
          <ac:spMkLst>
            <pc:docMk/>
            <pc:sldMk cId="2949988248" sldId="276"/>
            <ac:spMk id="6" creationId="{89C91A81-3983-9957-F9CC-267D84DC60F2}"/>
          </ac:spMkLst>
        </pc:spChg>
        <pc:spChg chg="add mod">
          <ac:chgData name="Petra Kantorová" userId="c75322e93b0a1106" providerId="LiveId" clId="{602D7800-015A-40BA-A3BE-161EC137A798}" dt="2024-12-09T18:39:53.305" v="5630" actId="403"/>
          <ac:spMkLst>
            <pc:docMk/>
            <pc:sldMk cId="2949988248" sldId="276"/>
            <ac:spMk id="8" creationId="{70A87627-411B-42BE-898F-B35C6659ADCC}"/>
          </ac:spMkLst>
        </pc:spChg>
        <pc:spChg chg="add">
          <ac:chgData name="Petra Kantorová" userId="c75322e93b0a1106" providerId="LiveId" clId="{602D7800-015A-40BA-A3BE-161EC137A798}" dt="2024-12-09T18:38:53.195" v="5563" actId="26606"/>
          <ac:spMkLst>
            <pc:docMk/>
            <pc:sldMk cId="2949988248" sldId="276"/>
            <ac:spMk id="12" creationId="{3AFE8227-C443-417B-BA91-520EB1EF4559}"/>
          </ac:spMkLst>
        </pc:spChg>
        <pc:spChg chg="add">
          <ac:chgData name="Petra Kantorová" userId="c75322e93b0a1106" providerId="LiveId" clId="{602D7800-015A-40BA-A3BE-161EC137A798}" dt="2024-12-09T18:38:53.195" v="5563" actId="26606"/>
          <ac:spMkLst>
            <pc:docMk/>
            <pc:sldMk cId="2949988248" sldId="276"/>
            <ac:spMk id="14" creationId="{907741FC-B544-4A6E-B831-6789D042333D}"/>
          </ac:spMkLst>
        </pc:spChg>
        <pc:spChg chg="add">
          <ac:chgData name="Petra Kantorová" userId="c75322e93b0a1106" providerId="LiveId" clId="{602D7800-015A-40BA-A3BE-161EC137A798}" dt="2024-12-09T18:38:53.195" v="5563" actId="26606"/>
          <ac:spMkLst>
            <pc:docMk/>
            <pc:sldMk cId="2949988248" sldId="276"/>
            <ac:spMk id="16" creationId="{3F0BE7ED-7814-4273-B18A-F26CC0380380}"/>
          </ac:spMkLst>
        </pc:spChg>
        <pc:picChg chg="add mod ord">
          <ac:chgData name="Petra Kantorová" userId="c75322e93b0a1106" providerId="LiveId" clId="{602D7800-015A-40BA-A3BE-161EC137A798}" dt="2024-12-09T18:38:53.195" v="5563" actId="26606"/>
          <ac:picMkLst>
            <pc:docMk/>
            <pc:sldMk cId="2949988248" sldId="276"/>
            <ac:picMk id="7" creationId="{9C29461D-A07C-91CA-98B6-AEFDCE5F07CE}"/>
          </ac:picMkLst>
        </pc:picChg>
      </pc:sldChg>
    </pc:docChg>
  </pc:docChgLst>
</pc:chgInfo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5.svg"/><Relationship Id="rId4" Type="http://schemas.openxmlformats.org/officeDocument/2006/relationships/image" Target="../media/image40.svg"/><Relationship Id="rId9" Type="http://schemas.openxmlformats.org/officeDocument/2006/relationships/image" Target="../media/image4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5.svg"/><Relationship Id="rId4" Type="http://schemas.openxmlformats.org/officeDocument/2006/relationships/image" Target="../media/image40.svg"/><Relationship Id="rId9" Type="http://schemas.openxmlformats.org/officeDocument/2006/relationships/image" Target="../media/image4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E18B6-BDF0-4C34-991C-6024466FBDA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9E05F5-3DE1-4FD3-BC17-BE6B1BBDCD9C}">
      <dgm:prSet/>
      <dgm:spPr/>
      <dgm:t>
        <a:bodyPr/>
        <a:lstStyle/>
        <a:p>
          <a:r>
            <a:rPr lang="cs-CZ"/>
            <a:t>Úvodní slovo</a:t>
          </a:r>
          <a:endParaRPr lang="en-US"/>
        </a:p>
      </dgm:t>
    </dgm:pt>
    <dgm:pt modelId="{87FA47D2-1135-45ED-B687-4F9C11DBB785}" type="parTrans" cxnId="{5A57CD2E-7236-4D38-BFF8-56934E8CC39C}">
      <dgm:prSet/>
      <dgm:spPr/>
      <dgm:t>
        <a:bodyPr/>
        <a:lstStyle/>
        <a:p>
          <a:endParaRPr lang="en-US"/>
        </a:p>
      </dgm:t>
    </dgm:pt>
    <dgm:pt modelId="{3F306E94-6A3B-4E89-9E42-A0E9A914585F}" type="sibTrans" cxnId="{5A57CD2E-7236-4D38-BFF8-56934E8CC39C}">
      <dgm:prSet/>
      <dgm:spPr/>
      <dgm:t>
        <a:bodyPr/>
        <a:lstStyle/>
        <a:p>
          <a:endParaRPr lang="en-US"/>
        </a:p>
      </dgm:t>
    </dgm:pt>
    <dgm:pt modelId="{A4B9C507-2CED-4D0B-A290-630C94D8D41E}">
      <dgm:prSet/>
      <dgm:spPr/>
      <dgm:t>
        <a:bodyPr/>
        <a:lstStyle/>
        <a:p>
          <a:r>
            <a:rPr lang="cs-CZ"/>
            <a:t>Aktualizace dokumentu Organizační struktura</a:t>
          </a:r>
          <a:endParaRPr lang="en-US"/>
        </a:p>
      </dgm:t>
    </dgm:pt>
    <dgm:pt modelId="{CBC4F0EB-AF1C-425D-8AF7-7DF48BF95A15}" type="parTrans" cxnId="{32BE443F-8139-4FB2-A397-3B55E99711DB}">
      <dgm:prSet/>
      <dgm:spPr/>
      <dgm:t>
        <a:bodyPr/>
        <a:lstStyle/>
        <a:p>
          <a:endParaRPr lang="en-US"/>
        </a:p>
      </dgm:t>
    </dgm:pt>
    <dgm:pt modelId="{B3A0C531-107F-4CE4-A5FB-87705C3C3B22}" type="sibTrans" cxnId="{32BE443F-8139-4FB2-A397-3B55E99711DB}">
      <dgm:prSet/>
      <dgm:spPr/>
      <dgm:t>
        <a:bodyPr/>
        <a:lstStyle/>
        <a:p>
          <a:endParaRPr lang="en-US"/>
        </a:p>
      </dgm:t>
    </dgm:pt>
    <dgm:pt modelId="{527DF768-5A87-4110-B585-87A7A9C8778C}">
      <dgm:prSet/>
      <dgm:spPr/>
      <dgm:t>
        <a:bodyPr/>
        <a:lstStyle/>
        <a:p>
          <a:r>
            <a:rPr lang="cs-CZ"/>
            <a:t>Informace k průběhu projektu</a:t>
          </a:r>
          <a:endParaRPr lang="en-US"/>
        </a:p>
      </dgm:t>
    </dgm:pt>
    <dgm:pt modelId="{A15B4335-A900-4CD4-9AC2-295376F2E329}" type="parTrans" cxnId="{96BDE853-E977-4FCA-9EF8-1C7D03714744}">
      <dgm:prSet/>
      <dgm:spPr/>
      <dgm:t>
        <a:bodyPr/>
        <a:lstStyle/>
        <a:p>
          <a:endParaRPr lang="en-US"/>
        </a:p>
      </dgm:t>
    </dgm:pt>
    <dgm:pt modelId="{49ACF86B-B2EE-4DF7-B432-E143B15A02BF}" type="sibTrans" cxnId="{96BDE853-E977-4FCA-9EF8-1C7D03714744}">
      <dgm:prSet/>
      <dgm:spPr/>
      <dgm:t>
        <a:bodyPr/>
        <a:lstStyle/>
        <a:p>
          <a:endParaRPr lang="en-US"/>
        </a:p>
      </dgm:t>
    </dgm:pt>
    <dgm:pt modelId="{23EB5725-6697-4F13-877F-4103288BE970}">
      <dgm:prSet/>
      <dgm:spPr/>
      <dgm:t>
        <a:bodyPr/>
        <a:lstStyle/>
        <a:p>
          <a:r>
            <a:rPr lang="cs-CZ"/>
            <a:t>Spolupráce se Středním článkem podpory MSK, Ips Kurikulum a IDZ MSK</a:t>
          </a:r>
          <a:endParaRPr lang="en-US"/>
        </a:p>
      </dgm:t>
    </dgm:pt>
    <dgm:pt modelId="{0E40047F-437D-40C3-B925-DF58A71E50D7}" type="parTrans" cxnId="{CA590DEC-5B95-4AF9-B4A3-7B90419626E8}">
      <dgm:prSet/>
      <dgm:spPr/>
      <dgm:t>
        <a:bodyPr/>
        <a:lstStyle/>
        <a:p>
          <a:endParaRPr lang="en-US"/>
        </a:p>
      </dgm:t>
    </dgm:pt>
    <dgm:pt modelId="{0E304B25-859F-4078-A5AE-CFCE5C3EA425}" type="sibTrans" cxnId="{CA590DEC-5B95-4AF9-B4A3-7B90419626E8}">
      <dgm:prSet/>
      <dgm:spPr/>
      <dgm:t>
        <a:bodyPr/>
        <a:lstStyle/>
        <a:p>
          <a:endParaRPr lang="en-US"/>
        </a:p>
      </dgm:t>
    </dgm:pt>
    <dgm:pt modelId="{71207EB0-01E7-4742-B75D-21089C4758C8}">
      <dgm:prSet/>
      <dgm:spPr/>
      <dgm:t>
        <a:bodyPr/>
        <a:lstStyle/>
        <a:p>
          <a:r>
            <a:rPr lang="cs-CZ" dirty="0"/>
            <a:t>Naplňování akčního ročního plánu pro rok 2024</a:t>
          </a:r>
        </a:p>
        <a:p>
          <a:r>
            <a:rPr lang="cs-CZ" dirty="0"/>
            <a:t>Aktualizace akčních ročních plánů pro roky 2024 a 2025</a:t>
          </a:r>
          <a:endParaRPr lang="en-US" dirty="0"/>
        </a:p>
      </dgm:t>
    </dgm:pt>
    <dgm:pt modelId="{66459E00-2B2C-4221-91C6-C8AACF48A2D4}" type="parTrans" cxnId="{6EE1EFCE-3E38-46C0-93E3-C72625EE33AD}">
      <dgm:prSet/>
      <dgm:spPr/>
      <dgm:t>
        <a:bodyPr/>
        <a:lstStyle/>
        <a:p>
          <a:endParaRPr lang="en-US"/>
        </a:p>
      </dgm:t>
    </dgm:pt>
    <dgm:pt modelId="{5E8D19AF-B439-456B-AD74-2048173C4B55}" type="sibTrans" cxnId="{6EE1EFCE-3E38-46C0-93E3-C72625EE33AD}">
      <dgm:prSet/>
      <dgm:spPr/>
      <dgm:t>
        <a:bodyPr/>
        <a:lstStyle/>
        <a:p>
          <a:endParaRPr lang="en-US"/>
        </a:p>
      </dgm:t>
    </dgm:pt>
    <dgm:pt modelId="{B0623877-70DF-4760-9B68-E71BAD97892B}">
      <dgm:prSet/>
      <dgm:spPr/>
      <dgm:t>
        <a:bodyPr/>
        <a:lstStyle/>
        <a:p>
          <a:r>
            <a:rPr lang="cs-CZ" dirty="0"/>
            <a:t>Výstupy odborných platforem</a:t>
          </a:r>
          <a:endParaRPr lang="en-US" dirty="0"/>
        </a:p>
      </dgm:t>
    </dgm:pt>
    <dgm:pt modelId="{FE19FBE5-AF10-4209-B9AA-E1CD5CC5659E}" type="parTrans" cxnId="{7B906360-28B1-46D8-B431-A713BBDC34F7}">
      <dgm:prSet/>
      <dgm:spPr/>
      <dgm:t>
        <a:bodyPr/>
        <a:lstStyle/>
        <a:p>
          <a:endParaRPr lang="en-US"/>
        </a:p>
      </dgm:t>
    </dgm:pt>
    <dgm:pt modelId="{B1553CF1-AB83-4C44-9B56-F7605A5E887E}" type="sibTrans" cxnId="{7B906360-28B1-46D8-B431-A713BBDC34F7}">
      <dgm:prSet/>
      <dgm:spPr/>
      <dgm:t>
        <a:bodyPr/>
        <a:lstStyle/>
        <a:p>
          <a:endParaRPr lang="en-US"/>
        </a:p>
      </dgm:t>
    </dgm:pt>
    <dgm:pt modelId="{001ADD57-1B2C-442A-B9C1-B52B925AEF97}">
      <dgm:prSet/>
      <dgm:spPr/>
      <dgm:t>
        <a:bodyPr/>
        <a:lstStyle/>
        <a:p>
          <a:r>
            <a:rPr lang="cs-CZ"/>
            <a:t>Dotační okénko</a:t>
          </a:r>
          <a:endParaRPr lang="en-US"/>
        </a:p>
      </dgm:t>
    </dgm:pt>
    <dgm:pt modelId="{B6EC6991-2169-4BBB-B4CD-A2F4C93F4194}" type="parTrans" cxnId="{72E30F00-EDBA-49E6-A145-25F39BD52B97}">
      <dgm:prSet/>
      <dgm:spPr/>
      <dgm:t>
        <a:bodyPr/>
        <a:lstStyle/>
        <a:p>
          <a:endParaRPr lang="en-US"/>
        </a:p>
      </dgm:t>
    </dgm:pt>
    <dgm:pt modelId="{BD4E1D1C-EADB-44FE-B13D-D58768BA6955}" type="sibTrans" cxnId="{72E30F00-EDBA-49E6-A145-25F39BD52B97}">
      <dgm:prSet/>
      <dgm:spPr/>
      <dgm:t>
        <a:bodyPr/>
        <a:lstStyle/>
        <a:p>
          <a:endParaRPr lang="en-US"/>
        </a:p>
      </dgm:t>
    </dgm:pt>
    <dgm:pt modelId="{10CD231A-5372-4BA2-BCC3-7960E7DB7927}">
      <dgm:prSet/>
      <dgm:spPr/>
      <dgm:t>
        <a:bodyPr/>
        <a:lstStyle/>
        <a:p>
          <a:r>
            <a:rPr lang="cs-CZ"/>
            <a:t>Diskuse a závěr</a:t>
          </a:r>
          <a:endParaRPr lang="en-US"/>
        </a:p>
      </dgm:t>
    </dgm:pt>
    <dgm:pt modelId="{9CBEF676-7478-492F-B89B-33702E577649}" type="parTrans" cxnId="{EF4E1699-6CA7-4B3D-889C-F3E05988AB33}">
      <dgm:prSet/>
      <dgm:spPr/>
      <dgm:t>
        <a:bodyPr/>
        <a:lstStyle/>
        <a:p>
          <a:endParaRPr lang="en-US"/>
        </a:p>
      </dgm:t>
    </dgm:pt>
    <dgm:pt modelId="{F127D96E-C65B-4ECC-9FBD-0976BA018DC6}" type="sibTrans" cxnId="{EF4E1699-6CA7-4B3D-889C-F3E05988AB33}">
      <dgm:prSet/>
      <dgm:spPr/>
      <dgm:t>
        <a:bodyPr/>
        <a:lstStyle/>
        <a:p>
          <a:endParaRPr lang="en-US"/>
        </a:p>
      </dgm:t>
    </dgm:pt>
    <dgm:pt modelId="{5C6D3841-A1A5-414C-B09A-C083A6A5F063}" type="pres">
      <dgm:prSet presAssocID="{BE9E18B6-BDF0-4C34-991C-6024466FBDA6}" presName="diagram" presStyleCnt="0">
        <dgm:presLayoutVars>
          <dgm:dir/>
          <dgm:resizeHandles val="exact"/>
        </dgm:presLayoutVars>
      </dgm:prSet>
      <dgm:spPr/>
    </dgm:pt>
    <dgm:pt modelId="{0A76846B-49E4-4869-A930-BB26C02B8BEC}" type="pres">
      <dgm:prSet presAssocID="{1F9E05F5-3DE1-4FD3-BC17-BE6B1BBDCD9C}" presName="node" presStyleLbl="node1" presStyleIdx="0" presStyleCnt="8">
        <dgm:presLayoutVars>
          <dgm:bulletEnabled val="1"/>
        </dgm:presLayoutVars>
      </dgm:prSet>
      <dgm:spPr/>
    </dgm:pt>
    <dgm:pt modelId="{9B6DF2E6-955C-42C9-9F36-9C9ED631D1F1}" type="pres">
      <dgm:prSet presAssocID="{3F306E94-6A3B-4E89-9E42-A0E9A914585F}" presName="sibTrans" presStyleCnt="0"/>
      <dgm:spPr/>
    </dgm:pt>
    <dgm:pt modelId="{BF3A451D-874E-4B6A-A0E4-8AF9777F9FE6}" type="pres">
      <dgm:prSet presAssocID="{A4B9C507-2CED-4D0B-A290-630C94D8D41E}" presName="node" presStyleLbl="node1" presStyleIdx="1" presStyleCnt="8">
        <dgm:presLayoutVars>
          <dgm:bulletEnabled val="1"/>
        </dgm:presLayoutVars>
      </dgm:prSet>
      <dgm:spPr/>
    </dgm:pt>
    <dgm:pt modelId="{DA1094AF-667C-4BC9-B80F-2F97C3FCD9CE}" type="pres">
      <dgm:prSet presAssocID="{B3A0C531-107F-4CE4-A5FB-87705C3C3B22}" presName="sibTrans" presStyleCnt="0"/>
      <dgm:spPr/>
    </dgm:pt>
    <dgm:pt modelId="{CE7D539A-F19D-429F-9613-8FAA50F59C5A}" type="pres">
      <dgm:prSet presAssocID="{527DF768-5A87-4110-B585-87A7A9C8778C}" presName="node" presStyleLbl="node1" presStyleIdx="2" presStyleCnt="8">
        <dgm:presLayoutVars>
          <dgm:bulletEnabled val="1"/>
        </dgm:presLayoutVars>
      </dgm:prSet>
      <dgm:spPr/>
    </dgm:pt>
    <dgm:pt modelId="{F7AD132C-3B90-49AD-960E-4871B3E230B9}" type="pres">
      <dgm:prSet presAssocID="{49ACF86B-B2EE-4DF7-B432-E143B15A02BF}" presName="sibTrans" presStyleCnt="0"/>
      <dgm:spPr/>
    </dgm:pt>
    <dgm:pt modelId="{55D16141-467C-4ACC-918D-5063AB93F3B0}" type="pres">
      <dgm:prSet presAssocID="{23EB5725-6697-4F13-877F-4103288BE970}" presName="node" presStyleLbl="node1" presStyleIdx="3" presStyleCnt="8">
        <dgm:presLayoutVars>
          <dgm:bulletEnabled val="1"/>
        </dgm:presLayoutVars>
      </dgm:prSet>
      <dgm:spPr/>
    </dgm:pt>
    <dgm:pt modelId="{6FE4F21E-6731-41EA-9F56-8CBC68B5BC2B}" type="pres">
      <dgm:prSet presAssocID="{0E304B25-859F-4078-A5AE-CFCE5C3EA425}" presName="sibTrans" presStyleCnt="0"/>
      <dgm:spPr/>
    </dgm:pt>
    <dgm:pt modelId="{B8C693E5-D56D-4FD7-B378-75560E3BBA19}" type="pres">
      <dgm:prSet presAssocID="{71207EB0-01E7-4742-B75D-21089C4758C8}" presName="node" presStyleLbl="node1" presStyleIdx="4" presStyleCnt="8">
        <dgm:presLayoutVars>
          <dgm:bulletEnabled val="1"/>
        </dgm:presLayoutVars>
      </dgm:prSet>
      <dgm:spPr/>
    </dgm:pt>
    <dgm:pt modelId="{2F9441E3-6EAA-4190-AACD-6258DD20C939}" type="pres">
      <dgm:prSet presAssocID="{5E8D19AF-B439-456B-AD74-2048173C4B55}" presName="sibTrans" presStyleCnt="0"/>
      <dgm:spPr/>
    </dgm:pt>
    <dgm:pt modelId="{BDDA0F50-0EA9-4883-B92D-8E38D3A0EAFB}" type="pres">
      <dgm:prSet presAssocID="{B0623877-70DF-4760-9B68-E71BAD97892B}" presName="node" presStyleLbl="node1" presStyleIdx="5" presStyleCnt="8">
        <dgm:presLayoutVars>
          <dgm:bulletEnabled val="1"/>
        </dgm:presLayoutVars>
      </dgm:prSet>
      <dgm:spPr/>
    </dgm:pt>
    <dgm:pt modelId="{C35E3C15-E960-418F-9607-4207B532128A}" type="pres">
      <dgm:prSet presAssocID="{B1553CF1-AB83-4C44-9B56-F7605A5E887E}" presName="sibTrans" presStyleCnt="0"/>
      <dgm:spPr/>
    </dgm:pt>
    <dgm:pt modelId="{F3279C98-A90E-455D-BA18-50D259313FF1}" type="pres">
      <dgm:prSet presAssocID="{001ADD57-1B2C-442A-B9C1-B52B925AEF97}" presName="node" presStyleLbl="node1" presStyleIdx="6" presStyleCnt="8">
        <dgm:presLayoutVars>
          <dgm:bulletEnabled val="1"/>
        </dgm:presLayoutVars>
      </dgm:prSet>
      <dgm:spPr/>
    </dgm:pt>
    <dgm:pt modelId="{C80B2F7E-7B88-491D-8642-5989E845A6DD}" type="pres">
      <dgm:prSet presAssocID="{BD4E1D1C-EADB-44FE-B13D-D58768BA6955}" presName="sibTrans" presStyleCnt="0"/>
      <dgm:spPr/>
    </dgm:pt>
    <dgm:pt modelId="{7A9C1E05-9ED3-4603-BB7F-856E24BAEFA2}" type="pres">
      <dgm:prSet presAssocID="{10CD231A-5372-4BA2-BCC3-7960E7DB7927}" presName="node" presStyleLbl="node1" presStyleIdx="7" presStyleCnt="8">
        <dgm:presLayoutVars>
          <dgm:bulletEnabled val="1"/>
        </dgm:presLayoutVars>
      </dgm:prSet>
      <dgm:spPr/>
    </dgm:pt>
  </dgm:ptLst>
  <dgm:cxnLst>
    <dgm:cxn modelId="{72E30F00-EDBA-49E6-A145-25F39BD52B97}" srcId="{BE9E18B6-BDF0-4C34-991C-6024466FBDA6}" destId="{001ADD57-1B2C-442A-B9C1-B52B925AEF97}" srcOrd="6" destOrd="0" parTransId="{B6EC6991-2169-4BBB-B4CD-A2F4C93F4194}" sibTransId="{BD4E1D1C-EADB-44FE-B13D-D58768BA6955}"/>
    <dgm:cxn modelId="{928DD010-45B2-424C-AA9E-E6D418D649CF}" type="presOf" srcId="{10CD231A-5372-4BA2-BCC3-7960E7DB7927}" destId="{7A9C1E05-9ED3-4603-BB7F-856E24BAEFA2}" srcOrd="0" destOrd="0" presId="urn:microsoft.com/office/officeart/2005/8/layout/default"/>
    <dgm:cxn modelId="{F1D65A26-3CD6-489C-8ADE-9EF2E5263699}" type="presOf" srcId="{A4B9C507-2CED-4D0B-A290-630C94D8D41E}" destId="{BF3A451D-874E-4B6A-A0E4-8AF9777F9FE6}" srcOrd="0" destOrd="0" presId="urn:microsoft.com/office/officeart/2005/8/layout/default"/>
    <dgm:cxn modelId="{5A57CD2E-7236-4D38-BFF8-56934E8CC39C}" srcId="{BE9E18B6-BDF0-4C34-991C-6024466FBDA6}" destId="{1F9E05F5-3DE1-4FD3-BC17-BE6B1BBDCD9C}" srcOrd="0" destOrd="0" parTransId="{87FA47D2-1135-45ED-B687-4F9C11DBB785}" sibTransId="{3F306E94-6A3B-4E89-9E42-A0E9A914585F}"/>
    <dgm:cxn modelId="{B55C413C-7056-4807-A6A0-46912E8E9336}" type="presOf" srcId="{71207EB0-01E7-4742-B75D-21089C4758C8}" destId="{B8C693E5-D56D-4FD7-B378-75560E3BBA19}" srcOrd="0" destOrd="0" presId="urn:microsoft.com/office/officeart/2005/8/layout/default"/>
    <dgm:cxn modelId="{32BE443F-8139-4FB2-A397-3B55E99711DB}" srcId="{BE9E18B6-BDF0-4C34-991C-6024466FBDA6}" destId="{A4B9C507-2CED-4D0B-A290-630C94D8D41E}" srcOrd="1" destOrd="0" parTransId="{CBC4F0EB-AF1C-425D-8AF7-7DF48BF95A15}" sibTransId="{B3A0C531-107F-4CE4-A5FB-87705C3C3B22}"/>
    <dgm:cxn modelId="{7B906360-28B1-46D8-B431-A713BBDC34F7}" srcId="{BE9E18B6-BDF0-4C34-991C-6024466FBDA6}" destId="{B0623877-70DF-4760-9B68-E71BAD97892B}" srcOrd="5" destOrd="0" parTransId="{FE19FBE5-AF10-4209-B9AA-E1CD5CC5659E}" sibTransId="{B1553CF1-AB83-4C44-9B56-F7605A5E887E}"/>
    <dgm:cxn modelId="{E1EC624F-ADCA-42DA-B02C-B4DD88E98AB4}" type="presOf" srcId="{001ADD57-1B2C-442A-B9C1-B52B925AEF97}" destId="{F3279C98-A90E-455D-BA18-50D259313FF1}" srcOrd="0" destOrd="0" presId="urn:microsoft.com/office/officeart/2005/8/layout/default"/>
    <dgm:cxn modelId="{8C5AC070-AA56-482A-8E41-F05DE449D2D5}" type="presOf" srcId="{1F9E05F5-3DE1-4FD3-BC17-BE6B1BBDCD9C}" destId="{0A76846B-49E4-4869-A930-BB26C02B8BEC}" srcOrd="0" destOrd="0" presId="urn:microsoft.com/office/officeart/2005/8/layout/default"/>
    <dgm:cxn modelId="{96BDE853-E977-4FCA-9EF8-1C7D03714744}" srcId="{BE9E18B6-BDF0-4C34-991C-6024466FBDA6}" destId="{527DF768-5A87-4110-B585-87A7A9C8778C}" srcOrd="2" destOrd="0" parTransId="{A15B4335-A900-4CD4-9AC2-295376F2E329}" sibTransId="{49ACF86B-B2EE-4DF7-B432-E143B15A02BF}"/>
    <dgm:cxn modelId="{EF4E1699-6CA7-4B3D-889C-F3E05988AB33}" srcId="{BE9E18B6-BDF0-4C34-991C-6024466FBDA6}" destId="{10CD231A-5372-4BA2-BCC3-7960E7DB7927}" srcOrd="7" destOrd="0" parTransId="{9CBEF676-7478-492F-B89B-33702E577649}" sibTransId="{F127D96E-C65B-4ECC-9FBD-0976BA018DC6}"/>
    <dgm:cxn modelId="{5F5267B5-5BC2-46E4-B5AC-6B826ED163DC}" type="presOf" srcId="{BE9E18B6-BDF0-4C34-991C-6024466FBDA6}" destId="{5C6D3841-A1A5-414C-B09A-C083A6A5F063}" srcOrd="0" destOrd="0" presId="urn:microsoft.com/office/officeart/2005/8/layout/default"/>
    <dgm:cxn modelId="{D1C7E8C7-F4BD-4386-8EB5-1FCCF3B1CE0E}" type="presOf" srcId="{527DF768-5A87-4110-B585-87A7A9C8778C}" destId="{CE7D539A-F19D-429F-9613-8FAA50F59C5A}" srcOrd="0" destOrd="0" presId="urn:microsoft.com/office/officeart/2005/8/layout/default"/>
    <dgm:cxn modelId="{6EE1EFCE-3E38-46C0-93E3-C72625EE33AD}" srcId="{BE9E18B6-BDF0-4C34-991C-6024466FBDA6}" destId="{71207EB0-01E7-4742-B75D-21089C4758C8}" srcOrd="4" destOrd="0" parTransId="{66459E00-2B2C-4221-91C6-C8AACF48A2D4}" sibTransId="{5E8D19AF-B439-456B-AD74-2048173C4B55}"/>
    <dgm:cxn modelId="{11E313D6-77F0-457E-8719-A3F521C244FA}" type="presOf" srcId="{B0623877-70DF-4760-9B68-E71BAD97892B}" destId="{BDDA0F50-0EA9-4883-B92D-8E38D3A0EAFB}" srcOrd="0" destOrd="0" presId="urn:microsoft.com/office/officeart/2005/8/layout/default"/>
    <dgm:cxn modelId="{754DADD7-14CF-4BE5-B11E-0214EFB78261}" type="presOf" srcId="{23EB5725-6697-4F13-877F-4103288BE970}" destId="{55D16141-467C-4ACC-918D-5063AB93F3B0}" srcOrd="0" destOrd="0" presId="urn:microsoft.com/office/officeart/2005/8/layout/default"/>
    <dgm:cxn modelId="{CA590DEC-5B95-4AF9-B4A3-7B90419626E8}" srcId="{BE9E18B6-BDF0-4C34-991C-6024466FBDA6}" destId="{23EB5725-6697-4F13-877F-4103288BE970}" srcOrd="3" destOrd="0" parTransId="{0E40047F-437D-40C3-B925-DF58A71E50D7}" sibTransId="{0E304B25-859F-4078-A5AE-CFCE5C3EA425}"/>
    <dgm:cxn modelId="{A52633CF-AD0A-4AAF-985A-FB64D9AC9E02}" type="presParOf" srcId="{5C6D3841-A1A5-414C-B09A-C083A6A5F063}" destId="{0A76846B-49E4-4869-A930-BB26C02B8BEC}" srcOrd="0" destOrd="0" presId="urn:microsoft.com/office/officeart/2005/8/layout/default"/>
    <dgm:cxn modelId="{C66A69A1-CAAD-4B9B-80AF-CBA8386D024C}" type="presParOf" srcId="{5C6D3841-A1A5-414C-B09A-C083A6A5F063}" destId="{9B6DF2E6-955C-42C9-9F36-9C9ED631D1F1}" srcOrd="1" destOrd="0" presId="urn:microsoft.com/office/officeart/2005/8/layout/default"/>
    <dgm:cxn modelId="{05B1A559-7238-4D9E-98F1-9BC90BD527BA}" type="presParOf" srcId="{5C6D3841-A1A5-414C-B09A-C083A6A5F063}" destId="{BF3A451D-874E-4B6A-A0E4-8AF9777F9FE6}" srcOrd="2" destOrd="0" presId="urn:microsoft.com/office/officeart/2005/8/layout/default"/>
    <dgm:cxn modelId="{6BC48840-A1C9-475F-96CA-3C5696C51730}" type="presParOf" srcId="{5C6D3841-A1A5-414C-B09A-C083A6A5F063}" destId="{DA1094AF-667C-4BC9-B80F-2F97C3FCD9CE}" srcOrd="3" destOrd="0" presId="urn:microsoft.com/office/officeart/2005/8/layout/default"/>
    <dgm:cxn modelId="{6D1BFC29-D1F8-4468-AAD1-CD6FA61A8DD8}" type="presParOf" srcId="{5C6D3841-A1A5-414C-B09A-C083A6A5F063}" destId="{CE7D539A-F19D-429F-9613-8FAA50F59C5A}" srcOrd="4" destOrd="0" presId="urn:microsoft.com/office/officeart/2005/8/layout/default"/>
    <dgm:cxn modelId="{FD8EE22E-849C-4E8F-B16E-A67A4062501B}" type="presParOf" srcId="{5C6D3841-A1A5-414C-B09A-C083A6A5F063}" destId="{F7AD132C-3B90-49AD-960E-4871B3E230B9}" srcOrd="5" destOrd="0" presId="urn:microsoft.com/office/officeart/2005/8/layout/default"/>
    <dgm:cxn modelId="{630B892F-059C-4CB9-A93A-8B06FC28B599}" type="presParOf" srcId="{5C6D3841-A1A5-414C-B09A-C083A6A5F063}" destId="{55D16141-467C-4ACC-918D-5063AB93F3B0}" srcOrd="6" destOrd="0" presId="urn:microsoft.com/office/officeart/2005/8/layout/default"/>
    <dgm:cxn modelId="{283A9AE7-F144-4B2A-9CAF-D99F52F0E5F9}" type="presParOf" srcId="{5C6D3841-A1A5-414C-B09A-C083A6A5F063}" destId="{6FE4F21E-6731-41EA-9F56-8CBC68B5BC2B}" srcOrd="7" destOrd="0" presId="urn:microsoft.com/office/officeart/2005/8/layout/default"/>
    <dgm:cxn modelId="{7E32BFF5-FC1B-41EE-ACDF-80E754DB7601}" type="presParOf" srcId="{5C6D3841-A1A5-414C-B09A-C083A6A5F063}" destId="{B8C693E5-D56D-4FD7-B378-75560E3BBA19}" srcOrd="8" destOrd="0" presId="urn:microsoft.com/office/officeart/2005/8/layout/default"/>
    <dgm:cxn modelId="{FEDD79F2-F1C9-4E6A-98C0-0BDF3EBE32FA}" type="presParOf" srcId="{5C6D3841-A1A5-414C-B09A-C083A6A5F063}" destId="{2F9441E3-6EAA-4190-AACD-6258DD20C939}" srcOrd="9" destOrd="0" presId="urn:microsoft.com/office/officeart/2005/8/layout/default"/>
    <dgm:cxn modelId="{B6DF9B54-5361-4985-920E-077ACB1D88D2}" type="presParOf" srcId="{5C6D3841-A1A5-414C-B09A-C083A6A5F063}" destId="{BDDA0F50-0EA9-4883-B92D-8E38D3A0EAFB}" srcOrd="10" destOrd="0" presId="urn:microsoft.com/office/officeart/2005/8/layout/default"/>
    <dgm:cxn modelId="{93F59568-A994-43AF-9825-B57D90EB5FDE}" type="presParOf" srcId="{5C6D3841-A1A5-414C-B09A-C083A6A5F063}" destId="{C35E3C15-E960-418F-9607-4207B532128A}" srcOrd="11" destOrd="0" presId="urn:microsoft.com/office/officeart/2005/8/layout/default"/>
    <dgm:cxn modelId="{72C0F49C-E8C4-4A04-802A-8E2925AB0E10}" type="presParOf" srcId="{5C6D3841-A1A5-414C-B09A-C083A6A5F063}" destId="{F3279C98-A90E-455D-BA18-50D259313FF1}" srcOrd="12" destOrd="0" presId="urn:microsoft.com/office/officeart/2005/8/layout/default"/>
    <dgm:cxn modelId="{F986E315-76E3-4D62-9C23-DFA44057D717}" type="presParOf" srcId="{5C6D3841-A1A5-414C-B09A-C083A6A5F063}" destId="{C80B2F7E-7B88-491D-8642-5989E845A6DD}" srcOrd="13" destOrd="0" presId="urn:microsoft.com/office/officeart/2005/8/layout/default"/>
    <dgm:cxn modelId="{17A4154D-B0D8-4A7E-BF82-1EB07F77D87B}" type="presParOf" srcId="{5C6D3841-A1A5-414C-B09A-C083A6A5F063}" destId="{7A9C1E05-9ED3-4603-BB7F-856E24BAEFA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809797-1D99-4F9A-8FC1-C6C6AAF5B9C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71050C-1A88-45B6-A704-D06F47695857}">
      <dgm:prSet custT="1"/>
      <dgm:spPr/>
      <dgm:t>
        <a:bodyPr/>
        <a:lstStyle/>
        <a:p>
          <a:r>
            <a:rPr lang="cs-CZ" sz="1800" u="sng"/>
            <a:t>PS Polytechnika a digitalizace</a:t>
          </a:r>
          <a:endParaRPr lang="en-US" sz="1800"/>
        </a:p>
      </dgm:t>
    </dgm:pt>
    <dgm:pt modelId="{0CADB074-3712-4BF7-B1B5-AB9330769973}" type="parTrans" cxnId="{952A2B99-E755-49EA-95F1-BD28117D4393}">
      <dgm:prSet/>
      <dgm:spPr/>
      <dgm:t>
        <a:bodyPr/>
        <a:lstStyle/>
        <a:p>
          <a:endParaRPr lang="en-US" sz="2000"/>
        </a:p>
      </dgm:t>
    </dgm:pt>
    <dgm:pt modelId="{984A43B1-AC5C-4A75-B05F-635AF7AADA38}" type="sibTrans" cxnId="{952A2B99-E755-49EA-95F1-BD28117D4393}">
      <dgm:prSet/>
      <dgm:spPr/>
      <dgm:t>
        <a:bodyPr/>
        <a:lstStyle/>
        <a:p>
          <a:endParaRPr lang="en-US" sz="2000"/>
        </a:p>
      </dgm:t>
    </dgm:pt>
    <dgm:pt modelId="{76034B23-94EC-4710-841E-480E65D04B02}">
      <dgm:prSet custT="1"/>
      <dgm:spPr/>
      <dgm:t>
        <a:bodyPr/>
        <a:lstStyle/>
        <a:p>
          <a:r>
            <a:rPr lang="cs-CZ" sz="1800"/>
            <a:t>Společné vzdělávání v nových výukových metodách – splněno</a:t>
          </a:r>
          <a:endParaRPr lang="en-US" sz="1800"/>
        </a:p>
      </dgm:t>
    </dgm:pt>
    <dgm:pt modelId="{FFCE5F83-68AD-4ACF-A212-D17F572C61C2}" type="parTrans" cxnId="{8076C0B0-93E4-4652-A29E-801A285095E2}">
      <dgm:prSet/>
      <dgm:spPr/>
      <dgm:t>
        <a:bodyPr/>
        <a:lstStyle/>
        <a:p>
          <a:endParaRPr lang="en-US" sz="2000"/>
        </a:p>
      </dgm:t>
    </dgm:pt>
    <dgm:pt modelId="{F5A9E3F4-7159-4A7C-A1DF-C8957F5B35B1}" type="sibTrans" cxnId="{8076C0B0-93E4-4652-A29E-801A285095E2}">
      <dgm:prSet/>
      <dgm:spPr/>
      <dgm:t>
        <a:bodyPr/>
        <a:lstStyle/>
        <a:p>
          <a:endParaRPr lang="en-US" sz="2000"/>
        </a:p>
      </dgm:t>
    </dgm:pt>
    <dgm:pt modelId="{D2707DF4-AE2E-4115-B8DC-492B0426ADBA}">
      <dgm:prSet custT="1"/>
      <dgm:spPr/>
      <dgm:t>
        <a:bodyPr/>
        <a:lstStyle/>
        <a:p>
          <a:r>
            <a:rPr lang="cs-CZ" sz="1800"/>
            <a:t>Řemeslné kurzy – splněno</a:t>
          </a:r>
          <a:endParaRPr lang="en-US" sz="1800"/>
        </a:p>
      </dgm:t>
    </dgm:pt>
    <dgm:pt modelId="{302DB1B8-90A2-430A-AFFF-088FB8CA3CC7}" type="parTrans" cxnId="{1DDB3B5B-2821-4B9D-9CF0-230010E10139}">
      <dgm:prSet/>
      <dgm:spPr/>
      <dgm:t>
        <a:bodyPr/>
        <a:lstStyle/>
        <a:p>
          <a:endParaRPr lang="en-US" sz="2000"/>
        </a:p>
      </dgm:t>
    </dgm:pt>
    <dgm:pt modelId="{F21B503E-8A80-4CD7-85DA-8299BF03BD2A}" type="sibTrans" cxnId="{1DDB3B5B-2821-4B9D-9CF0-230010E10139}">
      <dgm:prSet/>
      <dgm:spPr/>
      <dgm:t>
        <a:bodyPr/>
        <a:lstStyle/>
        <a:p>
          <a:endParaRPr lang="en-US" sz="2000"/>
        </a:p>
      </dgm:t>
    </dgm:pt>
    <dgm:pt modelId="{6E515F16-93BC-4FD7-9BED-DD95FD7FE678}">
      <dgm:prSet custT="1"/>
      <dgm:spPr/>
      <dgm:t>
        <a:bodyPr/>
        <a:lstStyle/>
        <a:p>
          <a:r>
            <a:rPr lang="cs-CZ" sz="1800"/>
            <a:t>Polytechnické exkurze – plněno průběžně</a:t>
          </a:r>
          <a:endParaRPr lang="en-US" sz="1800"/>
        </a:p>
      </dgm:t>
    </dgm:pt>
    <dgm:pt modelId="{44452137-87FD-4FA0-BE13-56354C964018}" type="parTrans" cxnId="{422F9831-4C34-4301-A23D-02927D2A0908}">
      <dgm:prSet/>
      <dgm:spPr/>
      <dgm:t>
        <a:bodyPr/>
        <a:lstStyle/>
        <a:p>
          <a:endParaRPr lang="en-US" sz="2000"/>
        </a:p>
      </dgm:t>
    </dgm:pt>
    <dgm:pt modelId="{33372D0C-77F1-44FC-A872-326739474454}" type="sibTrans" cxnId="{422F9831-4C34-4301-A23D-02927D2A0908}">
      <dgm:prSet/>
      <dgm:spPr/>
      <dgm:t>
        <a:bodyPr/>
        <a:lstStyle/>
        <a:p>
          <a:endParaRPr lang="en-US" sz="2000"/>
        </a:p>
      </dgm:t>
    </dgm:pt>
    <dgm:pt modelId="{62EC571F-81F0-4CB0-95E9-72CFAB0602A9}">
      <dgm:prSet custT="1"/>
      <dgm:spPr/>
      <dgm:t>
        <a:bodyPr/>
        <a:lstStyle/>
        <a:p>
          <a:r>
            <a:rPr lang="cs-CZ" sz="1800" dirty="0"/>
            <a:t>Inspirativní setkání – připravováno</a:t>
          </a:r>
          <a:endParaRPr lang="en-US" sz="1800" dirty="0"/>
        </a:p>
      </dgm:t>
    </dgm:pt>
    <dgm:pt modelId="{92EE4373-A47F-4E0E-A104-D656EC8E985D}" type="parTrans" cxnId="{EA95F7F3-1BE7-4405-A8A6-2CCA43874777}">
      <dgm:prSet/>
      <dgm:spPr/>
      <dgm:t>
        <a:bodyPr/>
        <a:lstStyle/>
        <a:p>
          <a:endParaRPr lang="en-US" sz="2000"/>
        </a:p>
      </dgm:t>
    </dgm:pt>
    <dgm:pt modelId="{B9701F29-7701-4893-B22B-1B9EDA079C47}" type="sibTrans" cxnId="{EA95F7F3-1BE7-4405-A8A6-2CCA43874777}">
      <dgm:prSet/>
      <dgm:spPr/>
      <dgm:t>
        <a:bodyPr/>
        <a:lstStyle/>
        <a:p>
          <a:endParaRPr lang="en-US" sz="2000"/>
        </a:p>
      </dgm:t>
    </dgm:pt>
    <dgm:pt modelId="{33DD3DFC-C087-4749-B898-9EA3D7F352D8}">
      <dgm:prSet custT="1"/>
      <dgm:spPr/>
      <dgm:t>
        <a:bodyPr/>
        <a:lstStyle/>
        <a:p>
          <a:r>
            <a:rPr lang="cs-CZ" sz="1800"/>
            <a:t>Poznávací exkurze – splněno částečně</a:t>
          </a:r>
          <a:endParaRPr lang="en-US" sz="1800"/>
        </a:p>
      </dgm:t>
    </dgm:pt>
    <dgm:pt modelId="{D95E8ED0-12F1-4A07-BEEC-DF7E7E244C02}" type="parTrans" cxnId="{B9B2ED2A-3899-4327-87DE-2BF380A89353}">
      <dgm:prSet/>
      <dgm:spPr/>
      <dgm:t>
        <a:bodyPr/>
        <a:lstStyle/>
        <a:p>
          <a:endParaRPr lang="en-US" sz="2000"/>
        </a:p>
      </dgm:t>
    </dgm:pt>
    <dgm:pt modelId="{3832E94C-38D9-415F-9B4C-FFE5F2C6D4AD}" type="sibTrans" cxnId="{B9B2ED2A-3899-4327-87DE-2BF380A89353}">
      <dgm:prSet/>
      <dgm:spPr/>
      <dgm:t>
        <a:bodyPr/>
        <a:lstStyle/>
        <a:p>
          <a:endParaRPr lang="en-US" sz="2000"/>
        </a:p>
      </dgm:t>
    </dgm:pt>
    <dgm:pt modelId="{71C8E66F-7050-4AB8-8E30-EC31B67A77C9}">
      <dgm:prSet custT="1"/>
      <dgm:spPr/>
      <dgm:t>
        <a:bodyPr/>
        <a:lstStyle/>
        <a:p>
          <a:r>
            <a:rPr lang="cs-CZ" sz="1800"/>
            <a:t>Kroužek techniky – probíhá</a:t>
          </a:r>
          <a:endParaRPr lang="en-US" sz="1800"/>
        </a:p>
      </dgm:t>
    </dgm:pt>
    <dgm:pt modelId="{1C0C7875-9151-4B78-B8B2-BC19B345B725}" type="parTrans" cxnId="{DA221234-4ECE-4256-A01D-6D123C33CA43}">
      <dgm:prSet/>
      <dgm:spPr/>
      <dgm:t>
        <a:bodyPr/>
        <a:lstStyle/>
        <a:p>
          <a:endParaRPr lang="en-US" sz="2000"/>
        </a:p>
      </dgm:t>
    </dgm:pt>
    <dgm:pt modelId="{E869732B-5EF7-4692-AD84-C06789A1C9AC}" type="sibTrans" cxnId="{DA221234-4ECE-4256-A01D-6D123C33CA43}">
      <dgm:prSet/>
      <dgm:spPr/>
      <dgm:t>
        <a:bodyPr/>
        <a:lstStyle/>
        <a:p>
          <a:endParaRPr lang="en-US" sz="2000"/>
        </a:p>
      </dgm:t>
    </dgm:pt>
    <dgm:pt modelId="{EFF07D3B-01A5-4068-BAEB-AAAC4B27AEE0}">
      <dgm:prSet custT="1"/>
      <dgm:spPr/>
      <dgm:t>
        <a:bodyPr/>
        <a:lstStyle/>
        <a:p>
          <a:r>
            <a:rPr lang="cs-CZ" sz="1800"/>
            <a:t>Kroužek řemesel – probíhá</a:t>
          </a:r>
          <a:endParaRPr lang="en-US" sz="1800"/>
        </a:p>
      </dgm:t>
    </dgm:pt>
    <dgm:pt modelId="{E9C9D374-01D5-49A4-8E0B-1A986A59FDB4}" type="parTrans" cxnId="{AD604975-D684-4939-AE53-9B00F13B4F8F}">
      <dgm:prSet/>
      <dgm:spPr/>
      <dgm:t>
        <a:bodyPr/>
        <a:lstStyle/>
        <a:p>
          <a:endParaRPr lang="en-US" sz="2000"/>
        </a:p>
      </dgm:t>
    </dgm:pt>
    <dgm:pt modelId="{35911351-A304-4FD3-8FEB-14699FCE6E25}" type="sibTrans" cxnId="{AD604975-D684-4939-AE53-9B00F13B4F8F}">
      <dgm:prSet/>
      <dgm:spPr/>
      <dgm:t>
        <a:bodyPr/>
        <a:lstStyle/>
        <a:p>
          <a:endParaRPr lang="en-US" sz="2000"/>
        </a:p>
      </dgm:t>
    </dgm:pt>
    <dgm:pt modelId="{13B666CB-38C5-4D59-A36A-052043A1F918}">
      <dgm:prSet custT="1"/>
      <dgm:spPr/>
      <dgm:t>
        <a:bodyPr/>
        <a:lstStyle/>
        <a:p>
          <a:r>
            <a:rPr lang="cs-CZ" sz="1800"/>
            <a:t>Přehlídka polytechnických dovedností žáků – splněno 12.12.2024</a:t>
          </a:r>
          <a:endParaRPr lang="en-US" sz="1800"/>
        </a:p>
      </dgm:t>
    </dgm:pt>
    <dgm:pt modelId="{43C190A2-15C5-476B-9F04-73CF0D6B5A77}" type="parTrans" cxnId="{DA20692B-98AE-4124-BFEC-58E26460E79F}">
      <dgm:prSet/>
      <dgm:spPr/>
      <dgm:t>
        <a:bodyPr/>
        <a:lstStyle/>
        <a:p>
          <a:endParaRPr lang="en-US" sz="2000"/>
        </a:p>
      </dgm:t>
    </dgm:pt>
    <dgm:pt modelId="{29105572-A165-4E54-9EAC-D93414869789}" type="sibTrans" cxnId="{DA20692B-98AE-4124-BFEC-58E26460E79F}">
      <dgm:prSet/>
      <dgm:spPr/>
      <dgm:t>
        <a:bodyPr/>
        <a:lstStyle/>
        <a:p>
          <a:endParaRPr lang="en-US" sz="2000"/>
        </a:p>
      </dgm:t>
    </dgm:pt>
    <dgm:pt modelId="{E036AAB2-01FC-4636-8993-47DD55EFAF8D}">
      <dgm:prSet custT="1"/>
      <dgm:spPr/>
      <dgm:t>
        <a:bodyPr/>
        <a:lstStyle/>
        <a:p>
          <a:r>
            <a:rPr lang="cs-CZ" sz="1800"/>
            <a:t>Edubus - splněno</a:t>
          </a:r>
          <a:endParaRPr lang="en-US" sz="1800"/>
        </a:p>
      </dgm:t>
    </dgm:pt>
    <dgm:pt modelId="{331A6516-8077-41A5-9536-939D114B2EE6}" type="parTrans" cxnId="{7F8FF05F-DB31-4D0C-A2F0-BDB010646E9B}">
      <dgm:prSet/>
      <dgm:spPr/>
      <dgm:t>
        <a:bodyPr/>
        <a:lstStyle/>
        <a:p>
          <a:endParaRPr lang="en-US" sz="2000"/>
        </a:p>
      </dgm:t>
    </dgm:pt>
    <dgm:pt modelId="{751936B1-7D26-4E7B-B35F-1C42A20B5618}" type="sibTrans" cxnId="{7F8FF05F-DB31-4D0C-A2F0-BDB010646E9B}">
      <dgm:prSet/>
      <dgm:spPr/>
      <dgm:t>
        <a:bodyPr/>
        <a:lstStyle/>
        <a:p>
          <a:endParaRPr lang="en-US" sz="2000"/>
        </a:p>
      </dgm:t>
    </dgm:pt>
    <dgm:pt modelId="{A86C1297-8DFF-499C-A5FF-C299FD94E559}" type="pres">
      <dgm:prSet presAssocID="{F2809797-1D99-4F9A-8FC1-C6C6AAF5B9C6}" presName="linear" presStyleCnt="0">
        <dgm:presLayoutVars>
          <dgm:animLvl val="lvl"/>
          <dgm:resizeHandles val="exact"/>
        </dgm:presLayoutVars>
      </dgm:prSet>
      <dgm:spPr/>
    </dgm:pt>
    <dgm:pt modelId="{2DDB9909-244B-4978-BB69-5B017B2C20C1}" type="pres">
      <dgm:prSet presAssocID="{B771050C-1A88-45B6-A704-D06F47695857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6C267F8E-4089-4D6F-819F-B02F007BD6F0}" type="pres">
      <dgm:prSet presAssocID="{984A43B1-AC5C-4A75-B05F-635AF7AADA38}" presName="spacer" presStyleCnt="0"/>
      <dgm:spPr/>
    </dgm:pt>
    <dgm:pt modelId="{EA69DD76-243C-47FA-A85A-6AF1B7DF9887}" type="pres">
      <dgm:prSet presAssocID="{76034B23-94EC-4710-841E-480E65D04B02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40521713-C9D7-4D0D-B638-24C729EDE45C}" type="pres">
      <dgm:prSet presAssocID="{F5A9E3F4-7159-4A7C-A1DF-C8957F5B35B1}" presName="spacer" presStyleCnt="0"/>
      <dgm:spPr/>
    </dgm:pt>
    <dgm:pt modelId="{87EDDDD2-5A73-40EC-833C-EFC9D192B991}" type="pres">
      <dgm:prSet presAssocID="{D2707DF4-AE2E-4115-B8DC-492B0426ADBA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DCF5B837-6A5D-4DAF-9A7E-474EE951C1E3}" type="pres">
      <dgm:prSet presAssocID="{F21B503E-8A80-4CD7-85DA-8299BF03BD2A}" presName="spacer" presStyleCnt="0"/>
      <dgm:spPr/>
    </dgm:pt>
    <dgm:pt modelId="{166DC526-D4CD-432B-8183-2710E59A7373}" type="pres">
      <dgm:prSet presAssocID="{6E515F16-93BC-4FD7-9BED-DD95FD7FE678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6B0E1E36-A8B3-41B1-9C04-749CC7073DB8}" type="pres">
      <dgm:prSet presAssocID="{33372D0C-77F1-44FC-A872-326739474454}" presName="spacer" presStyleCnt="0"/>
      <dgm:spPr/>
    </dgm:pt>
    <dgm:pt modelId="{66C0C849-CD91-471E-81AB-99AD41E40B5E}" type="pres">
      <dgm:prSet presAssocID="{62EC571F-81F0-4CB0-95E9-72CFAB0602A9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98312774-1FBE-4DA9-BC6D-6CA27774C1C6}" type="pres">
      <dgm:prSet presAssocID="{B9701F29-7701-4893-B22B-1B9EDA079C47}" presName="spacer" presStyleCnt="0"/>
      <dgm:spPr/>
    </dgm:pt>
    <dgm:pt modelId="{7A9CD209-56F2-4F41-998A-9406FE393C73}" type="pres">
      <dgm:prSet presAssocID="{33DD3DFC-C087-4749-B898-9EA3D7F352D8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CB45D1AB-277B-4314-80B4-3432122282C7}" type="pres">
      <dgm:prSet presAssocID="{3832E94C-38D9-415F-9B4C-FFE5F2C6D4AD}" presName="spacer" presStyleCnt="0"/>
      <dgm:spPr/>
    </dgm:pt>
    <dgm:pt modelId="{BDEEBADD-7C75-4BB6-B959-5958D24E6338}" type="pres">
      <dgm:prSet presAssocID="{71C8E66F-7050-4AB8-8E30-EC31B67A77C9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BBDDB259-8EE8-41D8-9CFC-AAABB87819CA}" type="pres">
      <dgm:prSet presAssocID="{E869732B-5EF7-4692-AD84-C06789A1C9AC}" presName="spacer" presStyleCnt="0"/>
      <dgm:spPr/>
    </dgm:pt>
    <dgm:pt modelId="{4F165A0B-EDE4-4D2A-BB09-55E8284F8317}" type="pres">
      <dgm:prSet presAssocID="{EFF07D3B-01A5-4068-BAEB-AAAC4B27AEE0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4B1C375C-F248-4870-817F-4662C8E0B063}" type="pres">
      <dgm:prSet presAssocID="{35911351-A304-4FD3-8FEB-14699FCE6E25}" presName="spacer" presStyleCnt="0"/>
      <dgm:spPr/>
    </dgm:pt>
    <dgm:pt modelId="{4B60E02C-3775-4AD8-B2B4-D1974FA4A5A9}" type="pres">
      <dgm:prSet presAssocID="{13B666CB-38C5-4D59-A36A-052043A1F918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38BD6FF4-41FF-4485-B212-3CE6B70BE78C}" type="pres">
      <dgm:prSet presAssocID="{29105572-A165-4E54-9EAC-D93414869789}" presName="spacer" presStyleCnt="0"/>
      <dgm:spPr/>
    </dgm:pt>
    <dgm:pt modelId="{06D826FF-2E49-4C23-99F6-4643338D54E3}" type="pres">
      <dgm:prSet presAssocID="{E036AAB2-01FC-4636-8993-47DD55EFAF8D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C1AEF81E-0C14-4C10-AE82-D7DBB222970C}" type="presOf" srcId="{E036AAB2-01FC-4636-8993-47DD55EFAF8D}" destId="{06D826FF-2E49-4C23-99F6-4643338D54E3}" srcOrd="0" destOrd="0" presId="urn:microsoft.com/office/officeart/2005/8/layout/vList2"/>
    <dgm:cxn modelId="{B9B2ED2A-3899-4327-87DE-2BF380A89353}" srcId="{F2809797-1D99-4F9A-8FC1-C6C6AAF5B9C6}" destId="{33DD3DFC-C087-4749-B898-9EA3D7F352D8}" srcOrd="5" destOrd="0" parTransId="{D95E8ED0-12F1-4A07-BEEC-DF7E7E244C02}" sibTransId="{3832E94C-38D9-415F-9B4C-FFE5F2C6D4AD}"/>
    <dgm:cxn modelId="{DA20692B-98AE-4124-BFEC-58E26460E79F}" srcId="{F2809797-1D99-4F9A-8FC1-C6C6AAF5B9C6}" destId="{13B666CB-38C5-4D59-A36A-052043A1F918}" srcOrd="8" destOrd="0" parTransId="{43C190A2-15C5-476B-9F04-73CF0D6B5A77}" sibTransId="{29105572-A165-4E54-9EAC-D93414869789}"/>
    <dgm:cxn modelId="{422F9831-4C34-4301-A23D-02927D2A0908}" srcId="{F2809797-1D99-4F9A-8FC1-C6C6AAF5B9C6}" destId="{6E515F16-93BC-4FD7-9BED-DD95FD7FE678}" srcOrd="3" destOrd="0" parTransId="{44452137-87FD-4FA0-BE13-56354C964018}" sibTransId="{33372D0C-77F1-44FC-A872-326739474454}"/>
    <dgm:cxn modelId="{DA221234-4ECE-4256-A01D-6D123C33CA43}" srcId="{F2809797-1D99-4F9A-8FC1-C6C6AAF5B9C6}" destId="{71C8E66F-7050-4AB8-8E30-EC31B67A77C9}" srcOrd="6" destOrd="0" parTransId="{1C0C7875-9151-4B78-B8B2-BC19B345B725}" sibTransId="{E869732B-5EF7-4692-AD84-C06789A1C9AC}"/>
    <dgm:cxn modelId="{083FB03F-EAB4-448A-9884-787AC7C23E9F}" type="presOf" srcId="{62EC571F-81F0-4CB0-95E9-72CFAB0602A9}" destId="{66C0C849-CD91-471E-81AB-99AD41E40B5E}" srcOrd="0" destOrd="0" presId="urn:microsoft.com/office/officeart/2005/8/layout/vList2"/>
    <dgm:cxn modelId="{1DDB3B5B-2821-4B9D-9CF0-230010E10139}" srcId="{F2809797-1D99-4F9A-8FC1-C6C6AAF5B9C6}" destId="{D2707DF4-AE2E-4115-B8DC-492B0426ADBA}" srcOrd="2" destOrd="0" parTransId="{302DB1B8-90A2-430A-AFFF-088FB8CA3CC7}" sibTransId="{F21B503E-8A80-4CD7-85DA-8299BF03BD2A}"/>
    <dgm:cxn modelId="{F153CC5E-0559-4A5E-9C92-0390038517F7}" type="presOf" srcId="{EFF07D3B-01A5-4068-BAEB-AAAC4B27AEE0}" destId="{4F165A0B-EDE4-4D2A-BB09-55E8284F8317}" srcOrd="0" destOrd="0" presId="urn:microsoft.com/office/officeart/2005/8/layout/vList2"/>
    <dgm:cxn modelId="{CEA0FF5E-9B3F-49DF-85FB-9F41E85E0547}" type="presOf" srcId="{33DD3DFC-C087-4749-B898-9EA3D7F352D8}" destId="{7A9CD209-56F2-4F41-998A-9406FE393C73}" srcOrd="0" destOrd="0" presId="urn:microsoft.com/office/officeart/2005/8/layout/vList2"/>
    <dgm:cxn modelId="{7F8FF05F-DB31-4D0C-A2F0-BDB010646E9B}" srcId="{F2809797-1D99-4F9A-8FC1-C6C6AAF5B9C6}" destId="{E036AAB2-01FC-4636-8993-47DD55EFAF8D}" srcOrd="9" destOrd="0" parTransId="{331A6516-8077-41A5-9536-939D114B2EE6}" sibTransId="{751936B1-7D26-4E7B-B35F-1C42A20B5618}"/>
    <dgm:cxn modelId="{46C8584A-E66F-4505-9158-5C937D6CA8A1}" type="presOf" srcId="{13B666CB-38C5-4D59-A36A-052043A1F918}" destId="{4B60E02C-3775-4AD8-B2B4-D1974FA4A5A9}" srcOrd="0" destOrd="0" presId="urn:microsoft.com/office/officeart/2005/8/layout/vList2"/>
    <dgm:cxn modelId="{FD229773-2475-4B56-AD24-DDD39993B11B}" type="presOf" srcId="{B771050C-1A88-45B6-A704-D06F47695857}" destId="{2DDB9909-244B-4978-BB69-5B017B2C20C1}" srcOrd="0" destOrd="0" presId="urn:microsoft.com/office/officeart/2005/8/layout/vList2"/>
    <dgm:cxn modelId="{AD604975-D684-4939-AE53-9B00F13B4F8F}" srcId="{F2809797-1D99-4F9A-8FC1-C6C6AAF5B9C6}" destId="{EFF07D3B-01A5-4068-BAEB-AAAC4B27AEE0}" srcOrd="7" destOrd="0" parTransId="{E9C9D374-01D5-49A4-8E0B-1A986A59FDB4}" sibTransId="{35911351-A304-4FD3-8FEB-14699FCE6E25}"/>
    <dgm:cxn modelId="{5416778C-B278-45D3-9E82-2B3AF56413C4}" type="presOf" srcId="{76034B23-94EC-4710-841E-480E65D04B02}" destId="{EA69DD76-243C-47FA-A85A-6AF1B7DF9887}" srcOrd="0" destOrd="0" presId="urn:microsoft.com/office/officeart/2005/8/layout/vList2"/>
    <dgm:cxn modelId="{B539868C-0D31-4C5A-8564-9E7068FD5EB0}" type="presOf" srcId="{6E515F16-93BC-4FD7-9BED-DD95FD7FE678}" destId="{166DC526-D4CD-432B-8183-2710E59A7373}" srcOrd="0" destOrd="0" presId="urn:microsoft.com/office/officeart/2005/8/layout/vList2"/>
    <dgm:cxn modelId="{49F5E08C-D8FF-4985-A3CF-48A9EFF7C30D}" type="presOf" srcId="{F2809797-1D99-4F9A-8FC1-C6C6AAF5B9C6}" destId="{A86C1297-8DFF-499C-A5FF-C299FD94E559}" srcOrd="0" destOrd="0" presId="urn:microsoft.com/office/officeart/2005/8/layout/vList2"/>
    <dgm:cxn modelId="{952A2B99-E755-49EA-95F1-BD28117D4393}" srcId="{F2809797-1D99-4F9A-8FC1-C6C6AAF5B9C6}" destId="{B771050C-1A88-45B6-A704-D06F47695857}" srcOrd="0" destOrd="0" parTransId="{0CADB074-3712-4BF7-B1B5-AB9330769973}" sibTransId="{984A43B1-AC5C-4A75-B05F-635AF7AADA38}"/>
    <dgm:cxn modelId="{8076C0B0-93E4-4652-A29E-801A285095E2}" srcId="{F2809797-1D99-4F9A-8FC1-C6C6AAF5B9C6}" destId="{76034B23-94EC-4710-841E-480E65D04B02}" srcOrd="1" destOrd="0" parTransId="{FFCE5F83-68AD-4ACF-A212-D17F572C61C2}" sibTransId="{F5A9E3F4-7159-4A7C-A1DF-C8957F5B35B1}"/>
    <dgm:cxn modelId="{F415AFC6-7589-42F4-8CE0-7DDAD83930F2}" type="presOf" srcId="{D2707DF4-AE2E-4115-B8DC-492B0426ADBA}" destId="{87EDDDD2-5A73-40EC-833C-EFC9D192B991}" srcOrd="0" destOrd="0" presId="urn:microsoft.com/office/officeart/2005/8/layout/vList2"/>
    <dgm:cxn modelId="{12990CD1-ECAE-401C-AFAD-FBC8B088C0B6}" type="presOf" srcId="{71C8E66F-7050-4AB8-8E30-EC31B67A77C9}" destId="{BDEEBADD-7C75-4BB6-B959-5958D24E6338}" srcOrd="0" destOrd="0" presId="urn:microsoft.com/office/officeart/2005/8/layout/vList2"/>
    <dgm:cxn modelId="{EA95F7F3-1BE7-4405-A8A6-2CCA43874777}" srcId="{F2809797-1D99-4F9A-8FC1-C6C6AAF5B9C6}" destId="{62EC571F-81F0-4CB0-95E9-72CFAB0602A9}" srcOrd="4" destOrd="0" parTransId="{92EE4373-A47F-4E0E-A104-D656EC8E985D}" sibTransId="{B9701F29-7701-4893-B22B-1B9EDA079C47}"/>
    <dgm:cxn modelId="{9C3CE7E5-8994-4C0A-898D-6C891AE638EF}" type="presParOf" srcId="{A86C1297-8DFF-499C-A5FF-C299FD94E559}" destId="{2DDB9909-244B-4978-BB69-5B017B2C20C1}" srcOrd="0" destOrd="0" presId="urn:microsoft.com/office/officeart/2005/8/layout/vList2"/>
    <dgm:cxn modelId="{3DA551F1-E17D-48B8-8BAB-B891B16F716A}" type="presParOf" srcId="{A86C1297-8DFF-499C-A5FF-C299FD94E559}" destId="{6C267F8E-4089-4D6F-819F-B02F007BD6F0}" srcOrd="1" destOrd="0" presId="urn:microsoft.com/office/officeart/2005/8/layout/vList2"/>
    <dgm:cxn modelId="{81EFBE48-EE93-4E0B-8B89-B6EE0748D634}" type="presParOf" srcId="{A86C1297-8DFF-499C-A5FF-C299FD94E559}" destId="{EA69DD76-243C-47FA-A85A-6AF1B7DF9887}" srcOrd="2" destOrd="0" presId="urn:microsoft.com/office/officeart/2005/8/layout/vList2"/>
    <dgm:cxn modelId="{EF7DD13A-3ECE-4583-AC67-E927CE13B75A}" type="presParOf" srcId="{A86C1297-8DFF-499C-A5FF-C299FD94E559}" destId="{40521713-C9D7-4D0D-B638-24C729EDE45C}" srcOrd="3" destOrd="0" presId="urn:microsoft.com/office/officeart/2005/8/layout/vList2"/>
    <dgm:cxn modelId="{541EE548-81FD-4175-9CAF-5625C506338C}" type="presParOf" srcId="{A86C1297-8DFF-499C-A5FF-C299FD94E559}" destId="{87EDDDD2-5A73-40EC-833C-EFC9D192B991}" srcOrd="4" destOrd="0" presId="urn:microsoft.com/office/officeart/2005/8/layout/vList2"/>
    <dgm:cxn modelId="{86ED19C3-5D0A-4A52-B430-7E4A61468EC0}" type="presParOf" srcId="{A86C1297-8DFF-499C-A5FF-C299FD94E559}" destId="{DCF5B837-6A5D-4DAF-9A7E-474EE951C1E3}" srcOrd="5" destOrd="0" presId="urn:microsoft.com/office/officeart/2005/8/layout/vList2"/>
    <dgm:cxn modelId="{1669728E-A585-49B5-BD7A-39959354E275}" type="presParOf" srcId="{A86C1297-8DFF-499C-A5FF-C299FD94E559}" destId="{166DC526-D4CD-432B-8183-2710E59A7373}" srcOrd="6" destOrd="0" presId="urn:microsoft.com/office/officeart/2005/8/layout/vList2"/>
    <dgm:cxn modelId="{0E562257-73C1-4091-AA49-DA4688557189}" type="presParOf" srcId="{A86C1297-8DFF-499C-A5FF-C299FD94E559}" destId="{6B0E1E36-A8B3-41B1-9C04-749CC7073DB8}" srcOrd="7" destOrd="0" presId="urn:microsoft.com/office/officeart/2005/8/layout/vList2"/>
    <dgm:cxn modelId="{C1EEA2F7-62DA-42CF-9CB0-425700FE2CE4}" type="presParOf" srcId="{A86C1297-8DFF-499C-A5FF-C299FD94E559}" destId="{66C0C849-CD91-471E-81AB-99AD41E40B5E}" srcOrd="8" destOrd="0" presId="urn:microsoft.com/office/officeart/2005/8/layout/vList2"/>
    <dgm:cxn modelId="{FE76AB4C-09C3-4D05-90A2-A1A7E9EC5DF3}" type="presParOf" srcId="{A86C1297-8DFF-499C-A5FF-C299FD94E559}" destId="{98312774-1FBE-4DA9-BC6D-6CA27774C1C6}" srcOrd="9" destOrd="0" presId="urn:microsoft.com/office/officeart/2005/8/layout/vList2"/>
    <dgm:cxn modelId="{A251846F-252D-4DCE-A2BB-DBE84DD3A105}" type="presParOf" srcId="{A86C1297-8DFF-499C-A5FF-C299FD94E559}" destId="{7A9CD209-56F2-4F41-998A-9406FE393C73}" srcOrd="10" destOrd="0" presId="urn:microsoft.com/office/officeart/2005/8/layout/vList2"/>
    <dgm:cxn modelId="{60D6D43F-5FEE-4E44-9FB4-C251DE5F23FC}" type="presParOf" srcId="{A86C1297-8DFF-499C-A5FF-C299FD94E559}" destId="{CB45D1AB-277B-4314-80B4-3432122282C7}" srcOrd="11" destOrd="0" presId="urn:microsoft.com/office/officeart/2005/8/layout/vList2"/>
    <dgm:cxn modelId="{A30C5082-B6BF-46E1-BD01-1F362B51EF06}" type="presParOf" srcId="{A86C1297-8DFF-499C-A5FF-C299FD94E559}" destId="{BDEEBADD-7C75-4BB6-B959-5958D24E6338}" srcOrd="12" destOrd="0" presId="urn:microsoft.com/office/officeart/2005/8/layout/vList2"/>
    <dgm:cxn modelId="{AF4C01C3-F830-4E9C-B135-9119DD2B857D}" type="presParOf" srcId="{A86C1297-8DFF-499C-A5FF-C299FD94E559}" destId="{BBDDB259-8EE8-41D8-9CFC-AAABB87819CA}" srcOrd="13" destOrd="0" presId="urn:microsoft.com/office/officeart/2005/8/layout/vList2"/>
    <dgm:cxn modelId="{7381264D-8FFA-416F-A950-193749B4E248}" type="presParOf" srcId="{A86C1297-8DFF-499C-A5FF-C299FD94E559}" destId="{4F165A0B-EDE4-4D2A-BB09-55E8284F8317}" srcOrd="14" destOrd="0" presId="urn:microsoft.com/office/officeart/2005/8/layout/vList2"/>
    <dgm:cxn modelId="{3AFEE3A1-390C-43B5-8C8C-6C9B8BF88854}" type="presParOf" srcId="{A86C1297-8DFF-499C-A5FF-C299FD94E559}" destId="{4B1C375C-F248-4870-817F-4662C8E0B063}" srcOrd="15" destOrd="0" presId="urn:microsoft.com/office/officeart/2005/8/layout/vList2"/>
    <dgm:cxn modelId="{31F2FADA-31AA-44C4-B546-6C8477F9F8AD}" type="presParOf" srcId="{A86C1297-8DFF-499C-A5FF-C299FD94E559}" destId="{4B60E02C-3775-4AD8-B2B4-D1974FA4A5A9}" srcOrd="16" destOrd="0" presId="urn:microsoft.com/office/officeart/2005/8/layout/vList2"/>
    <dgm:cxn modelId="{1CE4D9E1-7CDA-4F4E-8215-9D7F35B651EF}" type="presParOf" srcId="{A86C1297-8DFF-499C-A5FF-C299FD94E559}" destId="{38BD6FF4-41FF-4485-B212-3CE6B70BE78C}" srcOrd="17" destOrd="0" presId="urn:microsoft.com/office/officeart/2005/8/layout/vList2"/>
    <dgm:cxn modelId="{9A5D1A4F-72A4-44D4-A798-7FD53908EFCB}" type="presParOf" srcId="{A86C1297-8DFF-499C-A5FF-C299FD94E559}" destId="{06D826FF-2E49-4C23-99F6-4643338D54E3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356486-EF1B-41D1-949C-43E08E4A0CC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137F83A-105F-46CE-B54E-ABBE269C6BD3}">
      <dgm:prSet/>
      <dgm:spPr/>
      <dgm:t>
        <a:bodyPr/>
        <a:lstStyle/>
        <a:p>
          <a:r>
            <a:rPr lang="cs-CZ" u="sng"/>
            <a:t>PS Občanské kompetence</a:t>
          </a:r>
          <a:endParaRPr lang="en-US"/>
        </a:p>
      </dgm:t>
    </dgm:pt>
    <dgm:pt modelId="{91D76B01-ADD6-4DCE-83A5-DEE08019F79B}" type="parTrans" cxnId="{BD1BB150-7444-4C7D-B916-3D0BF26B815E}">
      <dgm:prSet/>
      <dgm:spPr/>
      <dgm:t>
        <a:bodyPr/>
        <a:lstStyle/>
        <a:p>
          <a:endParaRPr lang="en-US"/>
        </a:p>
      </dgm:t>
    </dgm:pt>
    <dgm:pt modelId="{9ED2B891-4B92-4FAF-B3A5-BE0031E0A974}" type="sibTrans" cxnId="{BD1BB150-7444-4C7D-B916-3D0BF26B815E}">
      <dgm:prSet/>
      <dgm:spPr/>
      <dgm:t>
        <a:bodyPr/>
        <a:lstStyle/>
        <a:p>
          <a:endParaRPr lang="en-US"/>
        </a:p>
      </dgm:t>
    </dgm:pt>
    <dgm:pt modelId="{1D1C6157-033C-47DA-8082-2598CB8788F2}">
      <dgm:prSet/>
      <dgm:spPr/>
      <dgm:t>
        <a:bodyPr/>
        <a:lstStyle/>
        <a:p>
          <a:r>
            <a:rPr lang="cs-CZ"/>
            <a:t>Trenéři ve škole – probíhá</a:t>
          </a:r>
          <a:endParaRPr lang="en-US"/>
        </a:p>
      </dgm:t>
    </dgm:pt>
    <dgm:pt modelId="{276B7910-8A39-44AE-88C8-093DDF715783}" type="parTrans" cxnId="{1DF7929F-485C-4C62-A422-B74CBF33D300}">
      <dgm:prSet/>
      <dgm:spPr/>
      <dgm:t>
        <a:bodyPr/>
        <a:lstStyle/>
        <a:p>
          <a:endParaRPr lang="en-US"/>
        </a:p>
      </dgm:t>
    </dgm:pt>
    <dgm:pt modelId="{E3725E36-A2FF-4D54-9D25-1E5AD0704799}" type="sibTrans" cxnId="{1DF7929F-485C-4C62-A422-B74CBF33D300}">
      <dgm:prSet/>
      <dgm:spPr/>
      <dgm:t>
        <a:bodyPr/>
        <a:lstStyle/>
        <a:p>
          <a:endParaRPr lang="en-US"/>
        </a:p>
      </dgm:t>
    </dgm:pt>
    <dgm:pt modelId="{6EA61BB9-302B-4968-AB89-73B17833F9D3}">
      <dgm:prSet/>
      <dgm:spPr/>
      <dgm:t>
        <a:bodyPr/>
        <a:lstStyle/>
        <a:p>
          <a:r>
            <a:rPr lang="cs-CZ"/>
            <a:t>Hra o Karviné – proběhne 17.12.2024</a:t>
          </a:r>
          <a:endParaRPr lang="en-US"/>
        </a:p>
      </dgm:t>
    </dgm:pt>
    <dgm:pt modelId="{51CFF30C-4108-42B3-8F14-18E23BBF4F79}" type="parTrans" cxnId="{210201C7-C04D-42F0-BA63-876F4EF568C5}">
      <dgm:prSet/>
      <dgm:spPr/>
      <dgm:t>
        <a:bodyPr/>
        <a:lstStyle/>
        <a:p>
          <a:endParaRPr lang="en-US"/>
        </a:p>
      </dgm:t>
    </dgm:pt>
    <dgm:pt modelId="{92177BB7-3F5C-4209-82FC-A13C0DE1EBDB}" type="sibTrans" cxnId="{210201C7-C04D-42F0-BA63-876F4EF568C5}">
      <dgm:prSet/>
      <dgm:spPr/>
      <dgm:t>
        <a:bodyPr/>
        <a:lstStyle/>
        <a:p>
          <a:endParaRPr lang="en-US"/>
        </a:p>
      </dgm:t>
    </dgm:pt>
    <dgm:pt modelId="{E6D69EC7-833A-4A40-BE1E-B4B23B0CEE90}">
      <dgm:prSet/>
      <dgm:spPr/>
      <dgm:t>
        <a:bodyPr/>
        <a:lstStyle/>
        <a:p>
          <a:r>
            <a:rPr lang="cs-CZ"/>
            <a:t>Práce se školními žákovskými parlamenty + exkurze Poslanecká sněmovna a návštěva Národního muzea v Praze – splněno</a:t>
          </a:r>
          <a:endParaRPr lang="en-US"/>
        </a:p>
      </dgm:t>
    </dgm:pt>
    <dgm:pt modelId="{57852387-DBAC-42D5-A8EF-2198F9116FEB}" type="parTrans" cxnId="{7A845756-601B-4D6C-97F2-D56E4954B440}">
      <dgm:prSet/>
      <dgm:spPr/>
      <dgm:t>
        <a:bodyPr/>
        <a:lstStyle/>
        <a:p>
          <a:endParaRPr lang="en-US"/>
        </a:p>
      </dgm:t>
    </dgm:pt>
    <dgm:pt modelId="{C2E713E3-58D5-4307-AA7D-AD206B14DD4C}" type="sibTrans" cxnId="{7A845756-601B-4D6C-97F2-D56E4954B440}">
      <dgm:prSet/>
      <dgm:spPr/>
      <dgm:t>
        <a:bodyPr/>
        <a:lstStyle/>
        <a:p>
          <a:endParaRPr lang="en-US"/>
        </a:p>
      </dgm:t>
    </dgm:pt>
    <dgm:pt modelId="{A77A1CCF-A31D-4D47-B426-A26F95178A32}">
      <dgm:prSet/>
      <dgm:spPr/>
      <dgm:t>
        <a:bodyPr/>
        <a:lstStyle/>
        <a:p>
          <a:r>
            <a:rPr lang="cs-CZ"/>
            <a:t>Zážitková zdravověda - probíhá</a:t>
          </a:r>
          <a:endParaRPr lang="en-US"/>
        </a:p>
      </dgm:t>
    </dgm:pt>
    <dgm:pt modelId="{A74D872B-53CD-424A-B016-73CCDA43CFAE}" type="parTrans" cxnId="{C378AD8E-3B97-4E52-9AB1-2EF4ADD8C7B9}">
      <dgm:prSet/>
      <dgm:spPr/>
      <dgm:t>
        <a:bodyPr/>
        <a:lstStyle/>
        <a:p>
          <a:endParaRPr lang="en-US"/>
        </a:p>
      </dgm:t>
    </dgm:pt>
    <dgm:pt modelId="{BB9DEB02-10AB-4522-A374-922FDFE8B902}" type="sibTrans" cxnId="{C378AD8E-3B97-4E52-9AB1-2EF4ADD8C7B9}">
      <dgm:prSet/>
      <dgm:spPr/>
      <dgm:t>
        <a:bodyPr/>
        <a:lstStyle/>
        <a:p>
          <a:endParaRPr lang="en-US"/>
        </a:p>
      </dgm:t>
    </dgm:pt>
    <dgm:pt modelId="{01A08154-96E4-4C23-AB80-6AA7AA152AEC}" type="pres">
      <dgm:prSet presAssocID="{45356486-EF1B-41D1-949C-43E08E4A0CC7}" presName="root" presStyleCnt="0">
        <dgm:presLayoutVars>
          <dgm:dir/>
          <dgm:resizeHandles val="exact"/>
        </dgm:presLayoutVars>
      </dgm:prSet>
      <dgm:spPr/>
    </dgm:pt>
    <dgm:pt modelId="{1ED9C0CC-5835-4254-B8AC-C7E4F0BDDA79}" type="pres">
      <dgm:prSet presAssocID="{1137F83A-105F-46CE-B54E-ABBE269C6BD3}" presName="compNode" presStyleCnt="0"/>
      <dgm:spPr/>
    </dgm:pt>
    <dgm:pt modelId="{9C7FC33F-3FA6-4EBB-A7F2-E0D300CBB390}" type="pres">
      <dgm:prSet presAssocID="{1137F83A-105F-46CE-B54E-ABBE269C6BD3}" presName="bgRect" presStyleLbl="bgShp" presStyleIdx="0" presStyleCnt="5"/>
      <dgm:spPr/>
    </dgm:pt>
    <dgm:pt modelId="{606F0C00-6EEB-478A-9CAD-B23F735AC6C9}" type="pres">
      <dgm:prSet presAssocID="{1137F83A-105F-46CE-B54E-ABBE269C6BD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365AED0-0407-42F0-B49E-CE4EE3D636C3}" type="pres">
      <dgm:prSet presAssocID="{1137F83A-105F-46CE-B54E-ABBE269C6BD3}" presName="spaceRect" presStyleCnt="0"/>
      <dgm:spPr/>
    </dgm:pt>
    <dgm:pt modelId="{F7768FB0-6F22-45E1-8CDA-BD46741950D7}" type="pres">
      <dgm:prSet presAssocID="{1137F83A-105F-46CE-B54E-ABBE269C6BD3}" presName="parTx" presStyleLbl="revTx" presStyleIdx="0" presStyleCnt="5">
        <dgm:presLayoutVars>
          <dgm:chMax val="0"/>
          <dgm:chPref val="0"/>
        </dgm:presLayoutVars>
      </dgm:prSet>
      <dgm:spPr/>
    </dgm:pt>
    <dgm:pt modelId="{368C2B9F-3F03-45ED-AF94-F9FDAEA952BC}" type="pres">
      <dgm:prSet presAssocID="{9ED2B891-4B92-4FAF-B3A5-BE0031E0A974}" presName="sibTrans" presStyleCnt="0"/>
      <dgm:spPr/>
    </dgm:pt>
    <dgm:pt modelId="{F9C5B364-B57C-47D9-AC9D-C1D1B4445949}" type="pres">
      <dgm:prSet presAssocID="{1D1C6157-033C-47DA-8082-2598CB8788F2}" presName="compNode" presStyleCnt="0"/>
      <dgm:spPr/>
    </dgm:pt>
    <dgm:pt modelId="{1031B103-4218-4720-A231-BE8CFA0B1C8A}" type="pres">
      <dgm:prSet presAssocID="{1D1C6157-033C-47DA-8082-2598CB8788F2}" presName="bgRect" presStyleLbl="bgShp" presStyleIdx="1" presStyleCnt="5"/>
      <dgm:spPr/>
    </dgm:pt>
    <dgm:pt modelId="{E45C4896-1890-49B3-8BB3-83B3D1301468}" type="pres">
      <dgm:prSet presAssocID="{1D1C6157-033C-47DA-8082-2598CB8788F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314864AB-6427-4FE5-87F3-C281F75E364E}" type="pres">
      <dgm:prSet presAssocID="{1D1C6157-033C-47DA-8082-2598CB8788F2}" presName="spaceRect" presStyleCnt="0"/>
      <dgm:spPr/>
    </dgm:pt>
    <dgm:pt modelId="{F27D9477-FA8D-41CD-AF1E-F216ADD85EFB}" type="pres">
      <dgm:prSet presAssocID="{1D1C6157-033C-47DA-8082-2598CB8788F2}" presName="parTx" presStyleLbl="revTx" presStyleIdx="1" presStyleCnt="5">
        <dgm:presLayoutVars>
          <dgm:chMax val="0"/>
          <dgm:chPref val="0"/>
        </dgm:presLayoutVars>
      </dgm:prSet>
      <dgm:spPr/>
    </dgm:pt>
    <dgm:pt modelId="{5D876DE8-A7CE-4B42-B9A0-BFCEBE8A2CDC}" type="pres">
      <dgm:prSet presAssocID="{E3725E36-A2FF-4D54-9D25-1E5AD0704799}" presName="sibTrans" presStyleCnt="0"/>
      <dgm:spPr/>
    </dgm:pt>
    <dgm:pt modelId="{25CFE167-A888-4B4D-B03B-EC1C27875D33}" type="pres">
      <dgm:prSet presAssocID="{6EA61BB9-302B-4968-AB89-73B17833F9D3}" presName="compNode" presStyleCnt="0"/>
      <dgm:spPr/>
    </dgm:pt>
    <dgm:pt modelId="{242F22A3-FF9B-4EC3-870B-594AB8444FE7}" type="pres">
      <dgm:prSet presAssocID="{6EA61BB9-302B-4968-AB89-73B17833F9D3}" presName="bgRect" presStyleLbl="bgShp" presStyleIdx="2" presStyleCnt="5"/>
      <dgm:spPr/>
    </dgm:pt>
    <dgm:pt modelId="{1E8EC29C-AFC1-45E8-A544-4FC555700F1D}" type="pres">
      <dgm:prSet presAssocID="{6EA61BB9-302B-4968-AB89-73B17833F9D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9408A2DF-4631-4235-A64D-0799E0C6C5DD}" type="pres">
      <dgm:prSet presAssocID="{6EA61BB9-302B-4968-AB89-73B17833F9D3}" presName="spaceRect" presStyleCnt="0"/>
      <dgm:spPr/>
    </dgm:pt>
    <dgm:pt modelId="{0366FCEB-D3FD-4C1D-91CD-59DE7D75FAB5}" type="pres">
      <dgm:prSet presAssocID="{6EA61BB9-302B-4968-AB89-73B17833F9D3}" presName="parTx" presStyleLbl="revTx" presStyleIdx="2" presStyleCnt="5">
        <dgm:presLayoutVars>
          <dgm:chMax val="0"/>
          <dgm:chPref val="0"/>
        </dgm:presLayoutVars>
      </dgm:prSet>
      <dgm:spPr/>
    </dgm:pt>
    <dgm:pt modelId="{78D3D9D2-0376-45C4-B998-1714AB17E843}" type="pres">
      <dgm:prSet presAssocID="{92177BB7-3F5C-4209-82FC-A13C0DE1EBDB}" presName="sibTrans" presStyleCnt="0"/>
      <dgm:spPr/>
    </dgm:pt>
    <dgm:pt modelId="{4BBE088F-1A53-4733-A101-A3D03E246BC9}" type="pres">
      <dgm:prSet presAssocID="{E6D69EC7-833A-4A40-BE1E-B4B23B0CEE90}" presName="compNode" presStyleCnt="0"/>
      <dgm:spPr/>
    </dgm:pt>
    <dgm:pt modelId="{DC32F9FB-013E-48A7-BDDF-90B25071D3BC}" type="pres">
      <dgm:prSet presAssocID="{E6D69EC7-833A-4A40-BE1E-B4B23B0CEE90}" presName="bgRect" presStyleLbl="bgShp" presStyleIdx="3" presStyleCnt="5"/>
      <dgm:spPr/>
    </dgm:pt>
    <dgm:pt modelId="{572B47CA-AD4D-4339-9C7A-2578A86E18E9}" type="pres">
      <dgm:prSet presAssocID="{E6D69EC7-833A-4A40-BE1E-B4B23B0CEE9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tadlo"/>
        </a:ext>
      </dgm:extLst>
    </dgm:pt>
    <dgm:pt modelId="{7A0A6586-11DE-42FF-876C-F0708DB88B96}" type="pres">
      <dgm:prSet presAssocID="{E6D69EC7-833A-4A40-BE1E-B4B23B0CEE90}" presName="spaceRect" presStyleCnt="0"/>
      <dgm:spPr/>
    </dgm:pt>
    <dgm:pt modelId="{4C7D4C93-9DCC-46F9-BCE1-1530659A9267}" type="pres">
      <dgm:prSet presAssocID="{E6D69EC7-833A-4A40-BE1E-B4B23B0CEE90}" presName="parTx" presStyleLbl="revTx" presStyleIdx="3" presStyleCnt="5">
        <dgm:presLayoutVars>
          <dgm:chMax val="0"/>
          <dgm:chPref val="0"/>
        </dgm:presLayoutVars>
      </dgm:prSet>
      <dgm:spPr/>
    </dgm:pt>
    <dgm:pt modelId="{7E3743EF-24E7-44EB-96A6-2111B7E5F086}" type="pres">
      <dgm:prSet presAssocID="{C2E713E3-58D5-4307-AA7D-AD206B14DD4C}" presName="sibTrans" presStyleCnt="0"/>
      <dgm:spPr/>
    </dgm:pt>
    <dgm:pt modelId="{5CF07E56-0ECA-4B0E-9E94-6B793338A868}" type="pres">
      <dgm:prSet presAssocID="{A77A1CCF-A31D-4D47-B426-A26F95178A32}" presName="compNode" presStyleCnt="0"/>
      <dgm:spPr/>
    </dgm:pt>
    <dgm:pt modelId="{F8976948-9E7A-44D8-930D-A5FEB9C89D8E}" type="pres">
      <dgm:prSet presAssocID="{A77A1CCF-A31D-4D47-B426-A26F95178A32}" presName="bgRect" presStyleLbl="bgShp" presStyleIdx="4" presStyleCnt="5"/>
      <dgm:spPr/>
    </dgm:pt>
    <dgm:pt modelId="{3EB43306-7E91-4D24-AFF0-FBCF515D0ECE}" type="pres">
      <dgm:prSet presAssocID="{A77A1CCF-A31D-4D47-B426-A26F95178A3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1E77832-898D-40BC-9478-A5581832754D}" type="pres">
      <dgm:prSet presAssocID="{A77A1CCF-A31D-4D47-B426-A26F95178A32}" presName="spaceRect" presStyleCnt="0"/>
      <dgm:spPr/>
    </dgm:pt>
    <dgm:pt modelId="{261465EA-E297-45C6-9D26-CDB2E5CF4AAF}" type="pres">
      <dgm:prSet presAssocID="{A77A1CCF-A31D-4D47-B426-A26F95178A3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CCE9562-F3FA-4477-BAC0-C1DD83C6D754}" type="presOf" srcId="{1137F83A-105F-46CE-B54E-ABBE269C6BD3}" destId="{F7768FB0-6F22-45E1-8CDA-BD46741950D7}" srcOrd="0" destOrd="0" presId="urn:microsoft.com/office/officeart/2018/2/layout/IconVerticalSolidList"/>
    <dgm:cxn modelId="{BD1BB150-7444-4C7D-B916-3D0BF26B815E}" srcId="{45356486-EF1B-41D1-949C-43E08E4A0CC7}" destId="{1137F83A-105F-46CE-B54E-ABBE269C6BD3}" srcOrd="0" destOrd="0" parTransId="{91D76B01-ADD6-4DCE-83A5-DEE08019F79B}" sibTransId="{9ED2B891-4B92-4FAF-B3A5-BE0031E0A974}"/>
    <dgm:cxn modelId="{255A4655-2754-4C0C-B167-2D21A77D6910}" type="presOf" srcId="{A77A1CCF-A31D-4D47-B426-A26F95178A32}" destId="{261465EA-E297-45C6-9D26-CDB2E5CF4AAF}" srcOrd="0" destOrd="0" presId="urn:microsoft.com/office/officeart/2018/2/layout/IconVerticalSolidList"/>
    <dgm:cxn modelId="{7A845756-601B-4D6C-97F2-D56E4954B440}" srcId="{45356486-EF1B-41D1-949C-43E08E4A0CC7}" destId="{E6D69EC7-833A-4A40-BE1E-B4B23B0CEE90}" srcOrd="3" destOrd="0" parTransId="{57852387-DBAC-42D5-A8EF-2198F9116FEB}" sibTransId="{C2E713E3-58D5-4307-AA7D-AD206B14DD4C}"/>
    <dgm:cxn modelId="{C378AD8E-3B97-4E52-9AB1-2EF4ADD8C7B9}" srcId="{45356486-EF1B-41D1-949C-43E08E4A0CC7}" destId="{A77A1CCF-A31D-4D47-B426-A26F95178A32}" srcOrd="4" destOrd="0" parTransId="{A74D872B-53CD-424A-B016-73CCDA43CFAE}" sibTransId="{BB9DEB02-10AB-4522-A374-922FDFE8B902}"/>
    <dgm:cxn modelId="{1DF7929F-485C-4C62-A422-B74CBF33D300}" srcId="{45356486-EF1B-41D1-949C-43E08E4A0CC7}" destId="{1D1C6157-033C-47DA-8082-2598CB8788F2}" srcOrd="1" destOrd="0" parTransId="{276B7910-8A39-44AE-88C8-093DDF715783}" sibTransId="{E3725E36-A2FF-4D54-9D25-1E5AD0704799}"/>
    <dgm:cxn modelId="{8509C4AE-130B-497D-A6C3-4DC81504CF47}" type="presOf" srcId="{1D1C6157-033C-47DA-8082-2598CB8788F2}" destId="{F27D9477-FA8D-41CD-AF1E-F216ADD85EFB}" srcOrd="0" destOrd="0" presId="urn:microsoft.com/office/officeart/2018/2/layout/IconVerticalSolidList"/>
    <dgm:cxn modelId="{210201C7-C04D-42F0-BA63-876F4EF568C5}" srcId="{45356486-EF1B-41D1-949C-43E08E4A0CC7}" destId="{6EA61BB9-302B-4968-AB89-73B17833F9D3}" srcOrd="2" destOrd="0" parTransId="{51CFF30C-4108-42B3-8F14-18E23BBF4F79}" sibTransId="{92177BB7-3F5C-4209-82FC-A13C0DE1EBDB}"/>
    <dgm:cxn modelId="{E34273D3-0091-4021-9868-63258A61437A}" type="presOf" srcId="{E6D69EC7-833A-4A40-BE1E-B4B23B0CEE90}" destId="{4C7D4C93-9DCC-46F9-BCE1-1530659A9267}" srcOrd="0" destOrd="0" presId="urn:microsoft.com/office/officeart/2018/2/layout/IconVerticalSolidList"/>
    <dgm:cxn modelId="{5FD126E2-DF7E-4D4D-99A0-1227076FB84C}" type="presOf" srcId="{45356486-EF1B-41D1-949C-43E08E4A0CC7}" destId="{01A08154-96E4-4C23-AB80-6AA7AA152AEC}" srcOrd="0" destOrd="0" presId="urn:microsoft.com/office/officeart/2018/2/layout/IconVerticalSolidList"/>
    <dgm:cxn modelId="{37A544F6-5FC9-4BDC-9285-278DBD725C00}" type="presOf" srcId="{6EA61BB9-302B-4968-AB89-73B17833F9D3}" destId="{0366FCEB-D3FD-4C1D-91CD-59DE7D75FAB5}" srcOrd="0" destOrd="0" presId="urn:microsoft.com/office/officeart/2018/2/layout/IconVerticalSolidList"/>
    <dgm:cxn modelId="{E6C20723-FBF1-4E75-8556-4950B4F871F9}" type="presParOf" srcId="{01A08154-96E4-4C23-AB80-6AA7AA152AEC}" destId="{1ED9C0CC-5835-4254-B8AC-C7E4F0BDDA79}" srcOrd="0" destOrd="0" presId="urn:microsoft.com/office/officeart/2018/2/layout/IconVerticalSolidList"/>
    <dgm:cxn modelId="{33D91ABD-7547-4704-9C55-77DE9C2CD2DA}" type="presParOf" srcId="{1ED9C0CC-5835-4254-B8AC-C7E4F0BDDA79}" destId="{9C7FC33F-3FA6-4EBB-A7F2-E0D300CBB390}" srcOrd="0" destOrd="0" presId="urn:microsoft.com/office/officeart/2018/2/layout/IconVerticalSolidList"/>
    <dgm:cxn modelId="{B1B34EC6-7A91-40C1-80A4-E920106353EB}" type="presParOf" srcId="{1ED9C0CC-5835-4254-B8AC-C7E4F0BDDA79}" destId="{606F0C00-6EEB-478A-9CAD-B23F735AC6C9}" srcOrd="1" destOrd="0" presId="urn:microsoft.com/office/officeart/2018/2/layout/IconVerticalSolidList"/>
    <dgm:cxn modelId="{51B6E51D-3AFC-453C-BD1C-7A7028EB2A3E}" type="presParOf" srcId="{1ED9C0CC-5835-4254-B8AC-C7E4F0BDDA79}" destId="{1365AED0-0407-42F0-B49E-CE4EE3D636C3}" srcOrd="2" destOrd="0" presId="urn:microsoft.com/office/officeart/2018/2/layout/IconVerticalSolidList"/>
    <dgm:cxn modelId="{1E25AB64-18AD-42E1-9DD6-5D378B0C73A3}" type="presParOf" srcId="{1ED9C0CC-5835-4254-B8AC-C7E4F0BDDA79}" destId="{F7768FB0-6F22-45E1-8CDA-BD46741950D7}" srcOrd="3" destOrd="0" presId="urn:microsoft.com/office/officeart/2018/2/layout/IconVerticalSolidList"/>
    <dgm:cxn modelId="{F1B230BC-BE90-4F88-B0F6-219458FFFC62}" type="presParOf" srcId="{01A08154-96E4-4C23-AB80-6AA7AA152AEC}" destId="{368C2B9F-3F03-45ED-AF94-F9FDAEA952BC}" srcOrd="1" destOrd="0" presId="urn:microsoft.com/office/officeart/2018/2/layout/IconVerticalSolidList"/>
    <dgm:cxn modelId="{09839C83-3272-4946-844D-BB4161E2AA99}" type="presParOf" srcId="{01A08154-96E4-4C23-AB80-6AA7AA152AEC}" destId="{F9C5B364-B57C-47D9-AC9D-C1D1B4445949}" srcOrd="2" destOrd="0" presId="urn:microsoft.com/office/officeart/2018/2/layout/IconVerticalSolidList"/>
    <dgm:cxn modelId="{2DEB3601-9BB2-48B6-8C69-1439D94D057C}" type="presParOf" srcId="{F9C5B364-B57C-47D9-AC9D-C1D1B4445949}" destId="{1031B103-4218-4720-A231-BE8CFA0B1C8A}" srcOrd="0" destOrd="0" presId="urn:microsoft.com/office/officeart/2018/2/layout/IconVerticalSolidList"/>
    <dgm:cxn modelId="{AEFD6F19-F9CA-458B-AFBA-8E752F7FB646}" type="presParOf" srcId="{F9C5B364-B57C-47D9-AC9D-C1D1B4445949}" destId="{E45C4896-1890-49B3-8BB3-83B3D1301468}" srcOrd="1" destOrd="0" presId="urn:microsoft.com/office/officeart/2018/2/layout/IconVerticalSolidList"/>
    <dgm:cxn modelId="{6AFA0494-198F-4D18-97E6-1EBA520F55B9}" type="presParOf" srcId="{F9C5B364-B57C-47D9-AC9D-C1D1B4445949}" destId="{314864AB-6427-4FE5-87F3-C281F75E364E}" srcOrd="2" destOrd="0" presId="urn:microsoft.com/office/officeart/2018/2/layout/IconVerticalSolidList"/>
    <dgm:cxn modelId="{FCD9D69D-8DF1-42A9-851F-8269007C71B4}" type="presParOf" srcId="{F9C5B364-B57C-47D9-AC9D-C1D1B4445949}" destId="{F27D9477-FA8D-41CD-AF1E-F216ADD85EFB}" srcOrd="3" destOrd="0" presId="urn:microsoft.com/office/officeart/2018/2/layout/IconVerticalSolidList"/>
    <dgm:cxn modelId="{823D5831-8E59-47DC-A7DF-064609D7A5B1}" type="presParOf" srcId="{01A08154-96E4-4C23-AB80-6AA7AA152AEC}" destId="{5D876DE8-A7CE-4B42-B9A0-BFCEBE8A2CDC}" srcOrd="3" destOrd="0" presId="urn:microsoft.com/office/officeart/2018/2/layout/IconVerticalSolidList"/>
    <dgm:cxn modelId="{0A7C06CD-21CB-42C6-9040-5E7880A2C84B}" type="presParOf" srcId="{01A08154-96E4-4C23-AB80-6AA7AA152AEC}" destId="{25CFE167-A888-4B4D-B03B-EC1C27875D33}" srcOrd="4" destOrd="0" presId="urn:microsoft.com/office/officeart/2018/2/layout/IconVerticalSolidList"/>
    <dgm:cxn modelId="{52A749FD-46FF-4851-A56B-4AA7A35F7654}" type="presParOf" srcId="{25CFE167-A888-4B4D-B03B-EC1C27875D33}" destId="{242F22A3-FF9B-4EC3-870B-594AB8444FE7}" srcOrd="0" destOrd="0" presId="urn:microsoft.com/office/officeart/2018/2/layout/IconVerticalSolidList"/>
    <dgm:cxn modelId="{56A6096E-4043-4C38-B8A6-1D9314AFABCE}" type="presParOf" srcId="{25CFE167-A888-4B4D-B03B-EC1C27875D33}" destId="{1E8EC29C-AFC1-45E8-A544-4FC555700F1D}" srcOrd="1" destOrd="0" presId="urn:microsoft.com/office/officeart/2018/2/layout/IconVerticalSolidList"/>
    <dgm:cxn modelId="{8F5BBD78-95B4-4193-9065-CD83025FC96C}" type="presParOf" srcId="{25CFE167-A888-4B4D-B03B-EC1C27875D33}" destId="{9408A2DF-4631-4235-A64D-0799E0C6C5DD}" srcOrd="2" destOrd="0" presId="urn:microsoft.com/office/officeart/2018/2/layout/IconVerticalSolidList"/>
    <dgm:cxn modelId="{6A64CDE2-3918-4B37-BC07-E0CB8C9F70C0}" type="presParOf" srcId="{25CFE167-A888-4B4D-B03B-EC1C27875D33}" destId="{0366FCEB-D3FD-4C1D-91CD-59DE7D75FAB5}" srcOrd="3" destOrd="0" presId="urn:microsoft.com/office/officeart/2018/2/layout/IconVerticalSolidList"/>
    <dgm:cxn modelId="{D7A8AFF9-A6E1-4BAC-B6FD-F2045909A766}" type="presParOf" srcId="{01A08154-96E4-4C23-AB80-6AA7AA152AEC}" destId="{78D3D9D2-0376-45C4-B998-1714AB17E843}" srcOrd="5" destOrd="0" presId="urn:microsoft.com/office/officeart/2018/2/layout/IconVerticalSolidList"/>
    <dgm:cxn modelId="{312D04E9-C713-4256-8908-55386283ACEB}" type="presParOf" srcId="{01A08154-96E4-4C23-AB80-6AA7AA152AEC}" destId="{4BBE088F-1A53-4733-A101-A3D03E246BC9}" srcOrd="6" destOrd="0" presId="urn:microsoft.com/office/officeart/2018/2/layout/IconVerticalSolidList"/>
    <dgm:cxn modelId="{51A78AF2-7659-486B-B80D-0C8DFD241D0B}" type="presParOf" srcId="{4BBE088F-1A53-4733-A101-A3D03E246BC9}" destId="{DC32F9FB-013E-48A7-BDDF-90B25071D3BC}" srcOrd="0" destOrd="0" presId="urn:microsoft.com/office/officeart/2018/2/layout/IconVerticalSolidList"/>
    <dgm:cxn modelId="{DD6698E4-99DC-4303-8F13-254878EA6BEF}" type="presParOf" srcId="{4BBE088F-1A53-4733-A101-A3D03E246BC9}" destId="{572B47CA-AD4D-4339-9C7A-2578A86E18E9}" srcOrd="1" destOrd="0" presId="urn:microsoft.com/office/officeart/2018/2/layout/IconVerticalSolidList"/>
    <dgm:cxn modelId="{15F182F5-1F2B-4D5B-92E8-3F0257F9CD14}" type="presParOf" srcId="{4BBE088F-1A53-4733-A101-A3D03E246BC9}" destId="{7A0A6586-11DE-42FF-876C-F0708DB88B96}" srcOrd="2" destOrd="0" presId="urn:microsoft.com/office/officeart/2018/2/layout/IconVerticalSolidList"/>
    <dgm:cxn modelId="{4DBAA8BA-21C2-4361-B5D3-5CFF1591753B}" type="presParOf" srcId="{4BBE088F-1A53-4733-A101-A3D03E246BC9}" destId="{4C7D4C93-9DCC-46F9-BCE1-1530659A9267}" srcOrd="3" destOrd="0" presId="urn:microsoft.com/office/officeart/2018/2/layout/IconVerticalSolidList"/>
    <dgm:cxn modelId="{E565CC2F-34CD-4CA6-A546-D187B51A680E}" type="presParOf" srcId="{01A08154-96E4-4C23-AB80-6AA7AA152AEC}" destId="{7E3743EF-24E7-44EB-96A6-2111B7E5F086}" srcOrd="7" destOrd="0" presId="urn:microsoft.com/office/officeart/2018/2/layout/IconVerticalSolidList"/>
    <dgm:cxn modelId="{C15058D2-6DBC-4D03-AAF8-29FB757C89FB}" type="presParOf" srcId="{01A08154-96E4-4C23-AB80-6AA7AA152AEC}" destId="{5CF07E56-0ECA-4B0E-9E94-6B793338A868}" srcOrd="8" destOrd="0" presId="urn:microsoft.com/office/officeart/2018/2/layout/IconVerticalSolidList"/>
    <dgm:cxn modelId="{AEBDB19E-65AC-417C-9FB8-0414667274C6}" type="presParOf" srcId="{5CF07E56-0ECA-4B0E-9E94-6B793338A868}" destId="{F8976948-9E7A-44D8-930D-A5FEB9C89D8E}" srcOrd="0" destOrd="0" presId="urn:microsoft.com/office/officeart/2018/2/layout/IconVerticalSolidList"/>
    <dgm:cxn modelId="{F354B7DF-B8A4-4CDA-B199-6B43D79F387D}" type="presParOf" srcId="{5CF07E56-0ECA-4B0E-9E94-6B793338A868}" destId="{3EB43306-7E91-4D24-AFF0-FBCF515D0ECE}" srcOrd="1" destOrd="0" presId="urn:microsoft.com/office/officeart/2018/2/layout/IconVerticalSolidList"/>
    <dgm:cxn modelId="{2B026002-9A7E-4F0B-B528-E41B9E32A71C}" type="presParOf" srcId="{5CF07E56-0ECA-4B0E-9E94-6B793338A868}" destId="{21E77832-898D-40BC-9478-A5581832754D}" srcOrd="2" destOrd="0" presId="urn:microsoft.com/office/officeart/2018/2/layout/IconVerticalSolidList"/>
    <dgm:cxn modelId="{F4BCD266-717C-4E31-9B51-1862804EDECB}" type="presParOf" srcId="{5CF07E56-0ECA-4B0E-9E94-6B793338A868}" destId="{261465EA-E297-45C6-9D26-CDB2E5CF4A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A50066-F35C-492E-871F-64FB801EC2C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A162785-7634-4732-9360-858713248BF1}">
      <dgm:prSet/>
      <dgm:spPr/>
      <dgm:t>
        <a:bodyPr/>
        <a:lstStyle/>
        <a:p>
          <a:r>
            <a:rPr lang="cs-CZ" u="sng"/>
            <a:t>PS Předškolní vzdělávání</a:t>
          </a:r>
          <a:endParaRPr lang="en-US"/>
        </a:p>
      </dgm:t>
    </dgm:pt>
    <dgm:pt modelId="{985E329B-C126-4AFE-9B45-0054BABC5E3A}" type="parTrans" cxnId="{45D79870-3E86-4F30-A661-5CD8A5230615}">
      <dgm:prSet/>
      <dgm:spPr/>
      <dgm:t>
        <a:bodyPr/>
        <a:lstStyle/>
        <a:p>
          <a:endParaRPr lang="en-US"/>
        </a:p>
      </dgm:t>
    </dgm:pt>
    <dgm:pt modelId="{196CB801-0C5B-4A3E-97D2-84B0F43F354D}" type="sibTrans" cxnId="{45D79870-3E86-4F30-A661-5CD8A5230615}">
      <dgm:prSet/>
      <dgm:spPr/>
      <dgm:t>
        <a:bodyPr/>
        <a:lstStyle/>
        <a:p>
          <a:endParaRPr lang="en-US"/>
        </a:p>
      </dgm:t>
    </dgm:pt>
    <dgm:pt modelId="{314208DB-CB7C-401E-9BBB-CAF23483C2C7}">
      <dgm:prSet/>
      <dgm:spPr/>
      <dgm:t>
        <a:bodyPr/>
        <a:lstStyle/>
        <a:p>
          <a:r>
            <a:rPr lang="cs-CZ"/>
            <a:t>Neformální setkání zástupců MŠ – splněno</a:t>
          </a:r>
          <a:endParaRPr lang="en-US"/>
        </a:p>
      </dgm:t>
    </dgm:pt>
    <dgm:pt modelId="{311AA387-C76B-40BB-B525-294497648CAD}" type="parTrans" cxnId="{8C9BF296-FD3D-4376-9E02-64B45A66CC16}">
      <dgm:prSet/>
      <dgm:spPr/>
      <dgm:t>
        <a:bodyPr/>
        <a:lstStyle/>
        <a:p>
          <a:endParaRPr lang="en-US"/>
        </a:p>
      </dgm:t>
    </dgm:pt>
    <dgm:pt modelId="{DF056699-81D9-4C80-BC3B-045113225E0C}" type="sibTrans" cxnId="{8C9BF296-FD3D-4376-9E02-64B45A66CC16}">
      <dgm:prSet/>
      <dgm:spPr/>
      <dgm:t>
        <a:bodyPr/>
        <a:lstStyle/>
        <a:p>
          <a:endParaRPr lang="en-US"/>
        </a:p>
      </dgm:t>
    </dgm:pt>
    <dgm:pt modelId="{FB070E86-E016-4B9C-947D-E6E9F5EFC37B}">
      <dgm:prSet/>
      <dgm:spPr/>
      <dgm:t>
        <a:bodyPr/>
        <a:lstStyle/>
        <a:p>
          <a:r>
            <a:rPr lang="cs-CZ"/>
            <a:t>Výjezdní vzdělávání zástupců MŠ – splněno</a:t>
          </a:r>
          <a:endParaRPr lang="en-US"/>
        </a:p>
      </dgm:t>
    </dgm:pt>
    <dgm:pt modelId="{0BFA9149-CCC2-4ACB-B273-BD6F296493A5}" type="parTrans" cxnId="{C2B81299-9CE6-4DFB-8B67-C5C603E1EA0C}">
      <dgm:prSet/>
      <dgm:spPr/>
      <dgm:t>
        <a:bodyPr/>
        <a:lstStyle/>
        <a:p>
          <a:endParaRPr lang="en-US"/>
        </a:p>
      </dgm:t>
    </dgm:pt>
    <dgm:pt modelId="{2C1BADB0-9283-404A-8BB2-B6712EF909E0}" type="sibTrans" cxnId="{C2B81299-9CE6-4DFB-8B67-C5C603E1EA0C}">
      <dgm:prSet/>
      <dgm:spPr/>
      <dgm:t>
        <a:bodyPr/>
        <a:lstStyle/>
        <a:p>
          <a:endParaRPr lang="en-US"/>
        </a:p>
      </dgm:t>
    </dgm:pt>
    <dgm:pt modelId="{BDD59D6D-ECF0-4269-B58C-0BAF02C91248}">
      <dgm:prSet/>
      <dgm:spPr/>
      <dgm:t>
        <a:bodyPr/>
        <a:lstStyle/>
        <a:p>
          <a:r>
            <a:rPr lang="cs-CZ"/>
            <a:t>Kurzy neverbální komunikace – probíhá</a:t>
          </a:r>
          <a:endParaRPr lang="en-US"/>
        </a:p>
      </dgm:t>
    </dgm:pt>
    <dgm:pt modelId="{E3EA2DE2-86C1-483E-A7C7-7650ED0E3374}" type="parTrans" cxnId="{7C2B3C5E-91EF-487F-84CB-7F4C0B7B2657}">
      <dgm:prSet/>
      <dgm:spPr/>
      <dgm:t>
        <a:bodyPr/>
        <a:lstStyle/>
        <a:p>
          <a:endParaRPr lang="en-US"/>
        </a:p>
      </dgm:t>
    </dgm:pt>
    <dgm:pt modelId="{846472D8-64CC-4309-90BE-FF2370704A0E}" type="sibTrans" cxnId="{7C2B3C5E-91EF-487F-84CB-7F4C0B7B2657}">
      <dgm:prSet/>
      <dgm:spPr/>
      <dgm:t>
        <a:bodyPr/>
        <a:lstStyle/>
        <a:p>
          <a:endParaRPr lang="en-US"/>
        </a:p>
      </dgm:t>
    </dgm:pt>
    <dgm:pt modelId="{EA33AF65-2505-4F98-ADDA-0793B17D5F0B}">
      <dgm:prSet/>
      <dgm:spPr/>
      <dgm:t>
        <a:bodyPr/>
        <a:lstStyle/>
        <a:p>
          <a:r>
            <a:rPr lang="cs-CZ"/>
            <a:t>Přírodníček zve do přírody – splněno</a:t>
          </a:r>
          <a:endParaRPr lang="en-US"/>
        </a:p>
      </dgm:t>
    </dgm:pt>
    <dgm:pt modelId="{98336FED-9082-4F89-A3E2-18FDAE8A3851}" type="parTrans" cxnId="{0D3A2BEE-A941-4F6D-89A4-8569B3FC37D6}">
      <dgm:prSet/>
      <dgm:spPr/>
      <dgm:t>
        <a:bodyPr/>
        <a:lstStyle/>
        <a:p>
          <a:endParaRPr lang="en-US"/>
        </a:p>
      </dgm:t>
    </dgm:pt>
    <dgm:pt modelId="{B0FF3E56-CF9E-4256-A1F3-995EBB7CFE2F}" type="sibTrans" cxnId="{0D3A2BEE-A941-4F6D-89A4-8569B3FC37D6}">
      <dgm:prSet/>
      <dgm:spPr/>
      <dgm:t>
        <a:bodyPr/>
        <a:lstStyle/>
        <a:p>
          <a:endParaRPr lang="en-US"/>
        </a:p>
      </dgm:t>
    </dgm:pt>
    <dgm:pt modelId="{3394B9F9-57A2-4B69-BAD0-409218D4571D}">
      <dgm:prSet/>
      <dgm:spPr/>
      <dgm:t>
        <a:bodyPr/>
        <a:lstStyle/>
        <a:p>
          <a:r>
            <a:rPr lang="cs-CZ"/>
            <a:t>Komunitní hra „Dopis“ – v realizaci</a:t>
          </a:r>
          <a:endParaRPr lang="en-US"/>
        </a:p>
      </dgm:t>
    </dgm:pt>
    <dgm:pt modelId="{1932FAD1-C08C-4ED0-A421-26E2403DC1DC}" type="parTrans" cxnId="{665EBF33-0CA2-4BD7-BE5E-1B4B99D30CBC}">
      <dgm:prSet/>
      <dgm:spPr/>
      <dgm:t>
        <a:bodyPr/>
        <a:lstStyle/>
        <a:p>
          <a:endParaRPr lang="en-US"/>
        </a:p>
      </dgm:t>
    </dgm:pt>
    <dgm:pt modelId="{35D3374D-BFA6-4965-8285-0E047AB91FCE}" type="sibTrans" cxnId="{665EBF33-0CA2-4BD7-BE5E-1B4B99D30CBC}">
      <dgm:prSet/>
      <dgm:spPr/>
      <dgm:t>
        <a:bodyPr/>
        <a:lstStyle/>
        <a:p>
          <a:endParaRPr lang="en-US"/>
        </a:p>
      </dgm:t>
    </dgm:pt>
    <dgm:pt modelId="{28655F0A-1FF2-49FB-A45D-B2490B9DEC4A}">
      <dgm:prSet/>
      <dgm:spPr/>
      <dgm:t>
        <a:bodyPr/>
        <a:lstStyle/>
        <a:p>
          <a:r>
            <a:rPr lang="cs-CZ"/>
            <a:t>Malá technická univerzita – probíhá</a:t>
          </a:r>
          <a:endParaRPr lang="en-US"/>
        </a:p>
      </dgm:t>
    </dgm:pt>
    <dgm:pt modelId="{5B1071F5-5D1C-4453-A559-673D30CE12FF}" type="parTrans" cxnId="{1DF0D912-E2AB-492E-9D95-4864CB78240E}">
      <dgm:prSet/>
      <dgm:spPr/>
      <dgm:t>
        <a:bodyPr/>
        <a:lstStyle/>
        <a:p>
          <a:endParaRPr lang="en-US"/>
        </a:p>
      </dgm:t>
    </dgm:pt>
    <dgm:pt modelId="{3A4AA70D-129B-4508-B21A-688059BF7DB8}" type="sibTrans" cxnId="{1DF0D912-E2AB-492E-9D95-4864CB78240E}">
      <dgm:prSet/>
      <dgm:spPr/>
      <dgm:t>
        <a:bodyPr/>
        <a:lstStyle/>
        <a:p>
          <a:endParaRPr lang="en-US"/>
        </a:p>
      </dgm:t>
    </dgm:pt>
    <dgm:pt modelId="{AA05BC66-58AB-4973-A203-7AEBA1C403FF}">
      <dgm:prSet/>
      <dgm:spPr/>
      <dgm:t>
        <a:bodyPr/>
        <a:lstStyle/>
        <a:p>
          <a:r>
            <a:rPr lang="cs-CZ"/>
            <a:t>Přírodovědná stanice SVČ Juventus, Karviná - probíhá</a:t>
          </a:r>
          <a:endParaRPr lang="en-US"/>
        </a:p>
      </dgm:t>
    </dgm:pt>
    <dgm:pt modelId="{21194825-F0D4-4DF6-8A89-56296D183902}" type="parTrans" cxnId="{0547C3C7-5048-490F-9EF8-29757F6D82E5}">
      <dgm:prSet/>
      <dgm:spPr/>
      <dgm:t>
        <a:bodyPr/>
        <a:lstStyle/>
        <a:p>
          <a:endParaRPr lang="en-US"/>
        </a:p>
      </dgm:t>
    </dgm:pt>
    <dgm:pt modelId="{DE73C8BC-789E-4F1E-A471-84699AF07B64}" type="sibTrans" cxnId="{0547C3C7-5048-490F-9EF8-29757F6D82E5}">
      <dgm:prSet/>
      <dgm:spPr/>
      <dgm:t>
        <a:bodyPr/>
        <a:lstStyle/>
        <a:p>
          <a:endParaRPr lang="en-US"/>
        </a:p>
      </dgm:t>
    </dgm:pt>
    <dgm:pt modelId="{FA09CB7E-96EC-409A-AE5D-524C59DF5261}" type="pres">
      <dgm:prSet presAssocID="{E5A50066-F35C-492E-871F-64FB801EC2C4}" presName="linear" presStyleCnt="0">
        <dgm:presLayoutVars>
          <dgm:animLvl val="lvl"/>
          <dgm:resizeHandles val="exact"/>
        </dgm:presLayoutVars>
      </dgm:prSet>
      <dgm:spPr/>
    </dgm:pt>
    <dgm:pt modelId="{83C751E9-6A95-4F6A-B582-FE35D37EAA8A}" type="pres">
      <dgm:prSet presAssocID="{6A162785-7634-4732-9360-858713248BF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5DA65E1-134B-4DDD-85BC-E7C18F3FED4B}" type="pres">
      <dgm:prSet presAssocID="{196CB801-0C5B-4A3E-97D2-84B0F43F354D}" presName="spacer" presStyleCnt="0"/>
      <dgm:spPr/>
    </dgm:pt>
    <dgm:pt modelId="{2AF178FA-633A-47D3-B96C-FAF6B809892D}" type="pres">
      <dgm:prSet presAssocID="{314208DB-CB7C-401E-9BBB-CAF23483C2C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3DAB3FC-72E3-4E2D-9C69-15792DBBBC01}" type="pres">
      <dgm:prSet presAssocID="{DF056699-81D9-4C80-BC3B-045113225E0C}" presName="spacer" presStyleCnt="0"/>
      <dgm:spPr/>
    </dgm:pt>
    <dgm:pt modelId="{0BC6A1E5-0538-4DF6-8EBE-989EB55A8241}" type="pres">
      <dgm:prSet presAssocID="{FB070E86-E016-4B9C-947D-E6E9F5EFC37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3CB8D14-CFAD-46DC-B686-8C6D2E4306A5}" type="pres">
      <dgm:prSet presAssocID="{2C1BADB0-9283-404A-8BB2-B6712EF909E0}" presName="spacer" presStyleCnt="0"/>
      <dgm:spPr/>
    </dgm:pt>
    <dgm:pt modelId="{CDCADDD7-3078-4F3B-AA3E-372AAC758072}" type="pres">
      <dgm:prSet presAssocID="{BDD59D6D-ECF0-4269-B58C-0BAF02C9124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A03BE0F-3C5F-475E-AAFD-E10951B36068}" type="pres">
      <dgm:prSet presAssocID="{846472D8-64CC-4309-90BE-FF2370704A0E}" presName="spacer" presStyleCnt="0"/>
      <dgm:spPr/>
    </dgm:pt>
    <dgm:pt modelId="{F97657FD-4318-4926-932E-5D58EBD213F7}" type="pres">
      <dgm:prSet presAssocID="{EA33AF65-2505-4F98-ADDA-0793B17D5F0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4B2E023-363E-4F1A-907E-60DFF2C69891}" type="pres">
      <dgm:prSet presAssocID="{B0FF3E56-CF9E-4256-A1F3-995EBB7CFE2F}" presName="spacer" presStyleCnt="0"/>
      <dgm:spPr/>
    </dgm:pt>
    <dgm:pt modelId="{AC711613-ABAF-43B3-9E3C-EE77FE923C70}" type="pres">
      <dgm:prSet presAssocID="{3394B9F9-57A2-4B69-BAD0-409218D4571D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21514377-DB29-4EBC-90BF-E9A31274E421}" type="pres">
      <dgm:prSet presAssocID="{35D3374D-BFA6-4965-8285-0E047AB91FCE}" presName="spacer" presStyleCnt="0"/>
      <dgm:spPr/>
    </dgm:pt>
    <dgm:pt modelId="{640C7F3C-0239-45FB-A6D9-F234CA6D6968}" type="pres">
      <dgm:prSet presAssocID="{28655F0A-1FF2-49FB-A45D-B2490B9DEC4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1820679-3595-476B-9E46-EB93A3CA4E00}" type="pres">
      <dgm:prSet presAssocID="{3A4AA70D-129B-4508-B21A-688059BF7DB8}" presName="spacer" presStyleCnt="0"/>
      <dgm:spPr/>
    </dgm:pt>
    <dgm:pt modelId="{A4D3E510-529B-47A1-8310-36CF19538C66}" type="pres">
      <dgm:prSet presAssocID="{AA05BC66-58AB-4973-A203-7AEBA1C403F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1DF0D912-E2AB-492E-9D95-4864CB78240E}" srcId="{E5A50066-F35C-492E-871F-64FB801EC2C4}" destId="{28655F0A-1FF2-49FB-A45D-B2490B9DEC4A}" srcOrd="6" destOrd="0" parTransId="{5B1071F5-5D1C-4453-A559-673D30CE12FF}" sibTransId="{3A4AA70D-129B-4508-B21A-688059BF7DB8}"/>
    <dgm:cxn modelId="{D1A11F2D-ACDD-4B24-874B-6806AFFF6D26}" type="presOf" srcId="{6A162785-7634-4732-9360-858713248BF1}" destId="{83C751E9-6A95-4F6A-B582-FE35D37EAA8A}" srcOrd="0" destOrd="0" presId="urn:microsoft.com/office/officeart/2005/8/layout/vList2"/>
    <dgm:cxn modelId="{665EBF33-0CA2-4BD7-BE5E-1B4B99D30CBC}" srcId="{E5A50066-F35C-492E-871F-64FB801EC2C4}" destId="{3394B9F9-57A2-4B69-BAD0-409218D4571D}" srcOrd="5" destOrd="0" parTransId="{1932FAD1-C08C-4ED0-A421-26E2403DC1DC}" sibTransId="{35D3374D-BFA6-4965-8285-0E047AB91FCE}"/>
    <dgm:cxn modelId="{7C2B3C5E-91EF-487F-84CB-7F4C0B7B2657}" srcId="{E5A50066-F35C-492E-871F-64FB801EC2C4}" destId="{BDD59D6D-ECF0-4269-B58C-0BAF02C91248}" srcOrd="3" destOrd="0" parTransId="{E3EA2DE2-86C1-483E-A7C7-7650ED0E3374}" sibTransId="{846472D8-64CC-4309-90BE-FF2370704A0E}"/>
    <dgm:cxn modelId="{45D79870-3E86-4F30-A661-5CD8A5230615}" srcId="{E5A50066-F35C-492E-871F-64FB801EC2C4}" destId="{6A162785-7634-4732-9360-858713248BF1}" srcOrd="0" destOrd="0" parTransId="{985E329B-C126-4AFE-9B45-0054BABC5E3A}" sibTransId="{196CB801-0C5B-4A3E-97D2-84B0F43F354D}"/>
    <dgm:cxn modelId="{CDCE8357-704D-4E88-9174-6C25F9D89C13}" type="presOf" srcId="{3394B9F9-57A2-4B69-BAD0-409218D4571D}" destId="{AC711613-ABAF-43B3-9E3C-EE77FE923C70}" srcOrd="0" destOrd="0" presId="urn:microsoft.com/office/officeart/2005/8/layout/vList2"/>
    <dgm:cxn modelId="{CF07118C-C2AA-473E-8630-A2231790F504}" type="presOf" srcId="{BDD59D6D-ECF0-4269-B58C-0BAF02C91248}" destId="{CDCADDD7-3078-4F3B-AA3E-372AAC758072}" srcOrd="0" destOrd="0" presId="urn:microsoft.com/office/officeart/2005/8/layout/vList2"/>
    <dgm:cxn modelId="{8C9BF296-FD3D-4376-9E02-64B45A66CC16}" srcId="{E5A50066-F35C-492E-871F-64FB801EC2C4}" destId="{314208DB-CB7C-401E-9BBB-CAF23483C2C7}" srcOrd="1" destOrd="0" parTransId="{311AA387-C76B-40BB-B525-294497648CAD}" sibTransId="{DF056699-81D9-4C80-BC3B-045113225E0C}"/>
    <dgm:cxn modelId="{C2B81299-9CE6-4DFB-8B67-C5C603E1EA0C}" srcId="{E5A50066-F35C-492E-871F-64FB801EC2C4}" destId="{FB070E86-E016-4B9C-947D-E6E9F5EFC37B}" srcOrd="2" destOrd="0" parTransId="{0BFA9149-CCC2-4ACB-B273-BD6F296493A5}" sibTransId="{2C1BADB0-9283-404A-8BB2-B6712EF909E0}"/>
    <dgm:cxn modelId="{A3DEF499-1089-4D83-929F-760BFC9A3707}" type="presOf" srcId="{28655F0A-1FF2-49FB-A45D-B2490B9DEC4A}" destId="{640C7F3C-0239-45FB-A6D9-F234CA6D6968}" srcOrd="0" destOrd="0" presId="urn:microsoft.com/office/officeart/2005/8/layout/vList2"/>
    <dgm:cxn modelId="{798A50AD-69C0-4F51-86C9-8DD2D8676997}" type="presOf" srcId="{EA33AF65-2505-4F98-ADDA-0793B17D5F0B}" destId="{F97657FD-4318-4926-932E-5D58EBD213F7}" srcOrd="0" destOrd="0" presId="urn:microsoft.com/office/officeart/2005/8/layout/vList2"/>
    <dgm:cxn modelId="{0547C3C7-5048-490F-9EF8-29757F6D82E5}" srcId="{E5A50066-F35C-492E-871F-64FB801EC2C4}" destId="{AA05BC66-58AB-4973-A203-7AEBA1C403FF}" srcOrd="7" destOrd="0" parTransId="{21194825-F0D4-4DF6-8A89-56296D183902}" sibTransId="{DE73C8BC-789E-4F1E-A471-84699AF07B64}"/>
    <dgm:cxn modelId="{BE443CCD-EE92-4B89-A4A1-F7056A018B8B}" type="presOf" srcId="{FB070E86-E016-4B9C-947D-E6E9F5EFC37B}" destId="{0BC6A1E5-0538-4DF6-8EBE-989EB55A8241}" srcOrd="0" destOrd="0" presId="urn:microsoft.com/office/officeart/2005/8/layout/vList2"/>
    <dgm:cxn modelId="{962CE2E5-8A8C-4D79-A016-07F236124C70}" type="presOf" srcId="{E5A50066-F35C-492E-871F-64FB801EC2C4}" destId="{FA09CB7E-96EC-409A-AE5D-524C59DF5261}" srcOrd="0" destOrd="0" presId="urn:microsoft.com/office/officeart/2005/8/layout/vList2"/>
    <dgm:cxn modelId="{0D3A2BEE-A941-4F6D-89A4-8569B3FC37D6}" srcId="{E5A50066-F35C-492E-871F-64FB801EC2C4}" destId="{EA33AF65-2505-4F98-ADDA-0793B17D5F0B}" srcOrd="4" destOrd="0" parTransId="{98336FED-9082-4F89-A3E2-18FDAE8A3851}" sibTransId="{B0FF3E56-CF9E-4256-A1F3-995EBB7CFE2F}"/>
    <dgm:cxn modelId="{B3DAC4EF-81F0-44C6-A1BF-54C601A17C8E}" type="presOf" srcId="{314208DB-CB7C-401E-9BBB-CAF23483C2C7}" destId="{2AF178FA-633A-47D3-B96C-FAF6B809892D}" srcOrd="0" destOrd="0" presId="urn:microsoft.com/office/officeart/2005/8/layout/vList2"/>
    <dgm:cxn modelId="{BB680CF8-A50D-4BE0-B798-435BB2D5E4E3}" type="presOf" srcId="{AA05BC66-58AB-4973-A203-7AEBA1C403FF}" destId="{A4D3E510-529B-47A1-8310-36CF19538C66}" srcOrd="0" destOrd="0" presId="urn:microsoft.com/office/officeart/2005/8/layout/vList2"/>
    <dgm:cxn modelId="{E04EE169-E9BB-4251-8966-31913FC6B94F}" type="presParOf" srcId="{FA09CB7E-96EC-409A-AE5D-524C59DF5261}" destId="{83C751E9-6A95-4F6A-B582-FE35D37EAA8A}" srcOrd="0" destOrd="0" presId="urn:microsoft.com/office/officeart/2005/8/layout/vList2"/>
    <dgm:cxn modelId="{C1EAA6C2-EDDF-4237-8D67-673DB5C14D68}" type="presParOf" srcId="{FA09CB7E-96EC-409A-AE5D-524C59DF5261}" destId="{D5DA65E1-134B-4DDD-85BC-E7C18F3FED4B}" srcOrd="1" destOrd="0" presId="urn:microsoft.com/office/officeart/2005/8/layout/vList2"/>
    <dgm:cxn modelId="{DF7438F9-21D5-45C8-A444-8768C71F66E0}" type="presParOf" srcId="{FA09CB7E-96EC-409A-AE5D-524C59DF5261}" destId="{2AF178FA-633A-47D3-B96C-FAF6B809892D}" srcOrd="2" destOrd="0" presId="urn:microsoft.com/office/officeart/2005/8/layout/vList2"/>
    <dgm:cxn modelId="{A4059F48-FE33-4878-8EEA-123AE5AAB078}" type="presParOf" srcId="{FA09CB7E-96EC-409A-AE5D-524C59DF5261}" destId="{73DAB3FC-72E3-4E2D-9C69-15792DBBBC01}" srcOrd="3" destOrd="0" presId="urn:microsoft.com/office/officeart/2005/8/layout/vList2"/>
    <dgm:cxn modelId="{690EDFB1-EC32-41A0-9585-038AB18D78E9}" type="presParOf" srcId="{FA09CB7E-96EC-409A-AE5D-524C59DF5261}" destId="{0BC6A1E5-0538-4DF6-8EBE-989EB55A8241}" srcOrd="4" destOrd="0" presId="urn:microsoft.com/office/officeart/2005/8/layout/vList2"/>
    <dgm:cxn modelId="{C46D8BE8-48DE-4F92-A2D3-4AB4F6B1264D}" type="presParOf" srcId="{FA09CB7E-96EC-409A-AE5D-524C59DF5261}" destId="{43CB8D14-CFAD-46DC-B686-8C6D2E4306A5}" srcOrd="5" destOrd="0" presId="urn:microsoft.com/office/officeart/2005/8/layout/vList2"/>
    <dgm:cxn modelId="{2A042B16-32C7-4ECF-9A50-78B531984132}" type="presParOf" srcId="{FA09CB7E-96EC-409A-AE5D-524C59DF5261}" destId="{CDCADDD7-3078-4F3B-AA3E-372AAC758072}" srcOrd="6" destOrd="0" presId="urn:microsoft.com/office/officeart/2005/8/layout/vList2"/>
    <dgm:cxn modelId="{5A00CB3D-D6EF-4361-A2E9-21E8ED563378}" type="presParOf" srcId="{FA09CB7E-96EC-409A-AE5D-524C59DF5261}" destId="{2A03BE0F-3C5F-475E-AAFD-E10951B36068}" srcOrd="7" destOrd="0" presId="urn:microsoft.com/office/officeart/2005/8/layout/vList2"/>
    <dgm:cxn modelId="{19EE9857-D25B-4347-A4F8-00D1B48E5EBC}" type="presParOf" srcId="{FA09CB7E-96EC-409A-AE5D-524C59DF5261}" destId="{F97657FD-4318-4926-932E-5D58EBD213F7}" srcOrd="8" destOrd="0" presId="urn:microsoft.com/office/officeart/2005/8/layout/vList2"/>
    <dgm:cxn modelId="{EEEF9C69-3FBC-4318-A8F3-95B2C59908CF}" type="presParOf" srcId="{FA09CB7E-96EC-409A-AE5D-524C59DF5261}" destId="{F4B2E023-363E-4F1A-907E-60DFF2C69891}" srcOrd="9" destOrd="0" presId="urn:microsoft.com/office/officeart/2005/8/layout/vList2"/>
    <dgm:cxn modelId="{B0F5516B-132A-4CCF-AD18-7700490EC906}" type="presParOf" srcId="{FA09CB7E-96EC-409A-AE5D-524C59DF5261}" destId="{AC711613-ABAF-43B3-9E3C-EE77FE923C70}" srcOrd="10" destOrd="0" presId="urn:microsoft.com/office/officeart/2005/8/layout/vList2"/>
    <dgm:cxn modelId="{3C2FE147-FF21-4924-866A-A895B38BCC97}" type="presParOf" srcId="{FA09CB7E-96EC-409A-AE5D-524C59DF5261}" destId="{21514377-DB29-4EBC-90BF-E9A31274E421}" srcOrd="11" destOrd="0" presId="urn:microsoft.com/office/officeart/2005/8/layout/vList2"/>
    <dgm:cxn modelId="{4FE2F4FE-5FC4-49A7-A99B-1855FC5920A6}" type="presParOf" srcId="{FA09CB7E-96EC-409A-AE5D-524C59DF5261}" destId="{640C7F3C-0239-45FB-A6D9-F234CA6D6968}" srcOrd="12" destOrd="0" presId="urn:microsoft.com/office/officeart/2005/8/layout/vList2"/>
    <dgm:cxn modelId="{6BEE497D-E85B-460C-A392-4643061AEAA9}" type="presParOf" srcId="{FA09CB7E-96EC-409A-AE5D-524C59DF5261}" destId="{71820679-3595-476B-9E46-EB93A3CA4E00}" srcOrd="13" destOrd="0" presId="urn:microsoft.com/office/officeart/2005/8/layout/vList2"/>
    <dgm:cxn modelId="{617A2B79-4783-4503-B860-9DDDF511E15D}" type="presParOf" srcId="{FA09CB7E-96EC-409A-AE5D-524C59DF5261}" destId="{A4D3E510-529B-47A1-8310-36CF19538C6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ABF8FA-BA60-48CD-87BF-7F04B8C77B4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9AFD86F-9CAE-4B3F-8F0E-DE20B3DF6832}">
      <dgm:prSet custT="1"/>
      <dgm:spPr/>
      <dgm:t>
        <a:bodyPr/>
        <a:lstStyle/>
        <a:p>
          <a:r>
            <a:rPr lang="cs-CZ" sz="1800" u="sng"/>
            <a:t>PS Podnikavost a kreativita</a:t>
          </a:r>
          <a:endParaRPr lang="en-US" sz="1800"/>
        </a:p>
      </dgm:t>
    </dgm:pt>
    <dgm:pt modelId="{1C1A5E4C-605C-44F2-9ADC-3D9E34DE6071}" type="parTrans" cxnId="{4A1560AB-3E21-423F-97BD-B83F715D9C3D}">
      <dgm:prSet/>
      <dgm:spPr/>
      <dgm:t>
        <a:bodyPr/>
        <a:lstStyle/>
        <a:p>
          <a:endParaRPr lang="en-US" sz="2400"/>
        </a:p>
      </dgm:t>
    </dgm:pt>
    <dgm:pt modelId="{0FAEEDD5-B4B1-4B65-ACD7-996265BCFEC9}" type="sibTrans" cxnId="{4A1560AB-3E21-423F-97BD-B83F715D9C3D}">
      <dgm:prSet/>
      <dgm:spPr/>
      <dgm:t>
        <a:bodyPr/>
        <a:lstStyle/>
        <a:p>
          <a:endParaRPr lang="en-US" sz="2400"/>
        </a:p>
      </dgm:t>
    </dgm:pt>
    <dgm:pt modelId="{2C7138DE-1369-4BF2-95E2-9E3C89291B0F}">
      <dgm:prSet custT="1"/>
      <dgm:spPr/>
      <dgm:t>
        <a:bodyPr/>
        <a:lstStyle/>
        <a:p>
          <a:r>
            <a:rPr lang="cs-CZ" sz="1800"/>
            <a:t>Živá knihovna podnikatelů a hledání kompetencí pro podnikání – splněno</a:t>
          </a:r>
          <a:endParaRPr lang="en-US" sz="1800"/>
        </a:p>
      </dgm:t>
    </dgm:pt>
    <dgm:pt modelId="{543C34B4-9A3B-4C85-89B7-49CF71AE7D9B}" type="parTrans" cxnId="{358FAEF2-26AE-4F3E-8824-8E7AF97294C0}">
      <dgm:prSet/>
      <dgm:spPr/>
      <dgm:t>
        <a:bodyPr/>
        <a:lstStyle/>
        <a:p>
          <a:endParaRPr lang="en-US" sz="2400"/>
        </a:p>
      </dgm:t>
    </dgm:pt>
    <dgm:pt modelId="{70768EA3-1E50-4BF0-97F0-DCA1ABFD9545}" type="sibTrans" cxnId="{358FAEF2-26AE-4F3E-8824-8E7AF97294C0}">
      <dgm:prSet/>
      <dgm:spPr/>
      <dgm:t>
        <a:bodyPr/>
        <a:lstStyle/>
        <a:p>
          <a:endParaRPr lang="en-US" sz="2400"/>
        </a:p>
      </dgm:t>
    </dgm:pt>
    <dgm:pt modelId="{ED5BD3B0-7877-4408-BEAF-4B38A0A5D5D0}">
      <dgm:prSet custT="1"/>
      <dgm:spPr/>
      <dgm:t>
        <a:bodyPr/>
        <a:lstStyle/>
        <a:p>
          <a:r>
            <a:rPr lang="pl-PL" sz="1800"/>
            <a:t>Kluby podnikavosti v polytechnické oblasti – probíhá</a:t>
          </a:r>
          <a:endParaRPr lang="en-US" sz="1800"/>
        </a:p>
      </dgm:t>
    </dgm:pt>
    <dgm:pt modelId="{BF157BAE-EDB2-48C4-B831-C57F94F13471}" type="parTrans" cxnId="{F02F5D2F-5B22-4A76-B0AE-EF9858B875B9}">
      <dgm:prSet/>
      <dgm:spPr/>
      <dgm:t>
        <a:bodyPr/>
        <a:lstStyle/>
        <a:p>
          <a:endParaRPr lang="en-US" sz="2400"/>
        </a:p>
      </dgm:t>
    </dgm:pt>
    <dgm:pt modelId="{F43070CC-3415-482E-BA34-424A5B370FBB}" type="sibTrans" cxnId="{F02F5D2F-5B22-4A76-B0AE-EF9858B875B9}">
      <dgm:prSet/>
      <dgm:spPr/>
      <dgm:t>
        <a:bodyPr/>
        <a:lstStyle/>
        <a:p>
          <a:endParaRPr lang="en-US" sz="2400"/>
        </a:p>
      </dgm:t>
    </dgm:pt>
    <dgm:pt modelId="{8467273A-0DB6-410B-BD9D-785A77C33D9B}">
      <dgm:prSet custT="1"/>
      <dgm:spPr/>
      <dgm:t>
        <a:bodyPr/>
        <a:lstStyle/>
        <a:p>
          <a:r>
            <a:rPr lang="cs-CZ" sz="1800"/>
            <a:t>Podnikatelské příležitosti budoucnosti – splněno</a:t>
          </a:r>
          <a:endParaRPr lang="en-US" sz="1800"/>
        </a:p>
      </dgm:t>
    </dgm:pt>
    <dgm:pt modelId="{431349D3-B4EE-4676-B8A1-6E0F9E6969D3}" type="parTrans" cxnId="{D37003CB-7DC5-44C0-B683-C85069C2EDE7}">
      <dgm:prSet/>
      <dgm:spPr/>
      <dgm:t>
        <a:bodyPr/>
        <a:lstStyle/>
        <a:p>
          <a:endParaRPr lang="en-US" sz="2400"/>
        </a:p>
      </dgm:t>
    </dgm:pt>
    <dgm:pt modelId="{0286112F-2063-4BD4-B70E-812B39CBEAFE}" type="sibTrans" cxnId="{D37003CB-7DC5-44C0-B683-C85069C2EDE7}">
      <dgm:prSet/>
      <dgm:spPr/>
      <dgm:t>
        <a:bodyPr/>
        <a:lstStyle/>
        <a:p>
          <a:endParaRPr lang="en-US" sz="2400"/>
        </a:p>
      </dgm:t>
    </dgm:pt>
    <dgm:pt modelId="{3742A293-3260-4E54-87E9-6218C3CB242E}">
      <dgm:prSet custT="1"/>
      <dgm:spPr/>
      <dgm:t>
        <a:bodyPr/>
        <a:lstStyle/>
        <a:p>
          <a:r>
            <a:rPr lang="cs-CZ" sz="1800"/>
            <a:t>Práce se změnou – splněno</a:t>
          </a:r>
          <a:endParaRPr lang="en-US" sz="1800"/>
        </a:p>
      </dgm:t>
    </dgm:pt>
    <dgm:pt modelId="{828590E1-B7D8-40A6-BE78-61AA77B57055}" type="parTrans" cxnId="{1577483C-6437-431C-9B83-4233A7626301}">
      <dgm:prSet/>
      <dgm:spPr/>
      <dgm:t>
        <a:bodyPr/>
        <a:lstStyle/>
        <a:p>
          <a:endParaRPr lang="en-US" sz="2400"/>
        </a:p>
      </dgm:t>
    </dgm:pt>
    <dgm:pt modelId="{0A30FFD4-D474-4214-972E-AD52AFF5B79A}" type="sibTrans" cxnId="{1577483C-6437-431C-9B83-4233A7626301}">
      <dgm:prSet/>
      <dgm:spPr/>
      <dgm:t>
        <a:bodyPr/>
        <a:lstStyle/>
        <a:p>
          <a:endParaRPr lang="en-US" sz="2400"/>
        </a:p>
      </dgm:t>
    </dgm:pt>
    <dgm:pt modelId="{C83660F6-960F-4EEE-8082-DA44DCF7BA54}">
      <dgm:prSet custT="1"/>
      <dgm:spPr/>
      <dgm:t>
        <a:bodyPr/>
        <a:lstStyle/>
        <a:p>
          <a:r>
            <a:rPr lang="cs-CZ" sz="1800"/>
            <a:t>Workshopy na téma kreativita a originalita – splněno</a:t>
          </a:r>
          <a:endParaRPr lang="en-US" sz="1800"/>
        </a:p>
      </dgm:t>
    </dgm:pt>
    <dgm:pt modelId="{BEF86432-C41F-4664-A6CE-C26A3B601E6E}" type="parTrans" cxnId="{64E351E1-49EC-44F4-B1C9-666F9B81E9AA}">
      <dgm:prSet/>
      <dgm:spPr/>
      <dgm:t>
        <a:bodyPr/>
        <a:lstStyle/>
        <a:p>
          <a:endParaRPr lang="en-US" sz="2400"/>
        </a:p>
      </dgm:t>
    </dgm:pt>
    <dgm:pt modelId="{9ABFFA18-7C15-40DA-AA89-0037DF8FC096}" type="sibTrans" cxnId="{64E351E1-49EC-44F4-B1C9-666F9B81E9AA}">
      <dgm:prSet/>
      <dgm:spPr/>
      <dgm:t>
        <a:bodyPr/>
        <a:lstStyle/>
        <a:p>
          <a:endParaRPr lang="en-US" sz="2400"/>
        </a:p>
      </dgm:t>
    </dgm:pt>
    <dgm:pt modelId="{80C9534D-D896-49CA-8DB5-DEA26C98AED7}">
      <dgm:prSet custT="1"/>
      <dgm:spPr/>
      <dgm:t>
        <a:bodyPr/>
        <a:lstStyle/>
        <a:p>
          <a:r>
            <a:rPr lang="cs-CZ" sz="1800"/>
            <a:t>Klub kreativity, inovace a samostatného řešení problémů – probíhá</a:t>
          </a:r>
          <a:endParaRPr lang="en-US" sz="1800"/>
        </a:p>
      </dgm:t>
    </dgm:pt>
    <dgm:pt modelId="{A23B9406-AEC8-4EBE-971B-15DFCA12395A}" type="parTrans" cxnId="{0DC84BC6-3EB9-48AC-AB23-EE7B2D08101E}">
      <dgm:prSet/>
      <dgm:spPr/>
      <dgm:t>
        <a:bodyPr/>
        <a:lstStyle/>
        <a:p>
          <a:endParaRPr lang="en-US" sz="2400"/>
        </a:p>
      </dgm:t>
    </dgm:pt>
    <dgm:pt modelId="{F3D23F5A-7AD2-42E7-8CDC-3F7A09472694}" type="sibTrans" cxnId="{0DC84BC6-3EB9-48AC-AB23-EE7B2D08101E}">
      <dgm:prSet/>
      <dgm:spPr/>
      <dgm:t>
        <a:bodyPr/>
        <a:lstStyle/>
        <a:p>
          <a:endParaRPr lang="en-US" sz="2400"/>
        </a:p>
      </dgm:t>
    </dgm:pt>
    <dgm:pt modelId="{703F2EC8-2F91-46BC-90B3-0D2D5DD2CD12}">
      <dgm:prSet custT="1"/>
      <dgm:spPr/>
      <dgm:t>
        <a:bodyPr/>
        <a:lstStyle/>
        <a:p>
          <a:r>
            <a:rPr lang="cs-CZ" sz="1800"/>
            <a:t>Wellbeing – splněno</a:t>
          </a:r>
          <a:endParaRPr lang="en-US" sz="1800"/>
        </a:p>
      </dgm:t>
    </dgm:pt>
    <dgm:pt modelId="{091C170F-A2FB-4373-BBDC-31A476A8C59F}" type="parTrans" cxnId="{05925A56-259C-4AF8-918B-1DEB2369E3F5}">
      <dgm:prSet/>
      <dgm:spPr/>
      <dgm:t>
        <a:bodyPr/>
        <a:lstStyle/>
        <a:p>
          <a:endParaRPr lang="en-US" sz="2400"/>
        </a:p>
      </dgm:t>
    </dgm:pt>
    <dgm:pt modelId="{38775A42-7D96-433F-947C-DDCC21CD70AA}" type="sibTrans" cxnId="{05925A56-259C-4AF8-918B-1DEB2369E3F5}">
      <dgm:prSet/>
      <dgm:spPr/>
      <dgm:t>
        <a:bodyPr/>
        <a:lstStyle/>
        <a:p>
          <a:endParaRPr lang="en-US" sz="2400"/>
        </a:p>
      </dgm:t>
    </dgm:pt>
    <dgm:pt modelId="{3332B0C9-8676-449B-81FA-364824918CB6}">
      <dgm:prSet custT="1"/>
      <dgm:spPr/>
      <dgm:t>
        <a:bodyPr/>
        <a:lstStyle/>
        <a:p>
          <a:r>
            <a:rPr lang="cs-CZ" sz="1800"/>
            <a:t>Cyklus workshopů systémových mechanismů ve školství pro pedagogy – přesun do roku 2025</a:t>
          </a:r>
          <a:endParaRPr lang="en-US" sz="1800"/>
        </a:p>
      </dgm:t>
    </dgm:pt>
    <dgm:pt modelId="{480D9E24-1C94-4A95-9D91-A06B738AE011}" type="parTrans" cxnId="{9309170F-9CEB-4004-B0F1-E8450D4FE59A}">
      <dgm:prSet/>
      <dgm:spPr/>
      <dgm:t>
        <a:bodyPr/>
        <a:lstStyle/>
        <a:p>
          <a:endParaRPr lang="en-US" sz="2400"/>
        </a:p>
      </dgm:t>
    </dgm:pt>
    <dgm:pt modelId="{EB22C3BA-CC13-48B9-860A-00FA0E357A61}" type="sibTrans" cxnId="{9309170F-9CEB-4004-B0F1-E8450D4FE59A}">
      <dgm:prSet/>
      <dgm:spPr/>
      <dgm:t>
        <a:bodyPr/>
        <a:lstStyle/>
        <a:p>
          <a:endParaRPr lang="en-US" sz="2400"/>
        </a:p>
      </dgm:t>
    </dgm:pt>
    <dgm:pt modelId="{E2B1014B-1557-4168-9E0A-B7ABF7AE9763}" type="pres">
      <dgm:prSet presAssocID="{66ABF8FA-BA60-48CD-87BF-7F04B8C77B43}" presName="linear" presStyleCnt="0">
        <dgm:presLayoutVars>
          <dgm:animLvl val="lvl"/>
          <dgm:resizeHandles val="exact"/>
        </dgm:presLayoutVars>
      </dgm:prSet>
      <dgm:spPr/>
    </dgm:pt>
    <dgm:pt modelId="{EE14BF28-D942-488D-A634-CC5F38ADCDED}" type="pres">
      <dgm:prSet presAssocID="{79AFD86F-9CAE-4B3F-8F0E-DE20B3DF683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1AD92512-3EAA-496B-8ED2-E36D3561B99D}" type="pres">
      <dgm:prSet presAssocID="{0FAEEDD5-B4B1-4B65-ACD7-996265BCFEC9}" presName="spacer" presStyleCnt="0"/>
      <dgm:spPr/>
    </dgm:pt>
    <dgm:pt modelId="{2AEFD8D2-DAD0-40B5-BD01-B37CA1E40E2A}" type="pres">
      <dgm:prSet presAssocID="{2C7138DE-1369-4BF2-95E2-9E3C89291B0F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6ABDE702-BB9A-4529-AA93-3993743BC22E}" type="pres">
      <dgm:prSet presAssocID="{70768EA3-1E50-4BF0-97F0-DCA1ABFD9545}" presName="spacer" presStyleCnt="0"/>
      <dgm:spPr/>
    </dgm:pt>
    <dgm:pt modelId="{139B0081-B26B-4BCD-8102-7F628CD2A631}" type="pres">
      <dgm:prSet presAssocID="{ED5BD3B0-7877-4408-BEAF-4B38A0A5D5D0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2FBD7343-7696-4A01-97BF-9F771266E74D}" type="pres">
      <dgm:prSet presAssocID="{F43070CC-3415-482E-BA34-424A5B370FBB}" presName="spacer" presStyleCnt="0"/>
      <dgm:spPr/>
    </dgm:pt>
    <dgm:pt modelId="{003BB9B6-7CD7-4965-97E3-8A2442FA36B7}" type="pres">
      <dgm:prSet presAssocID="{8467273A-0DB6-410B-BD9D-785A77C33D9B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E9915F6D-0CA2-430F-A5B4-D0BA3AF5BC46}" type="pres">
      <dgm:prSet presAssocID="{0286112F-2063-4BD4-B70E-812B39CBEAFE}" presName="spacer" presStyleCnt="0"/>
      <dgm:spPr/>
    </dgm:pt>
    <dgm:pt modelId="{BC16A2D1-5292-4BB2-AD26-86DCCE95C2B3}" type="pres">
      <dgm:prSet presAssocID="{3742A293-3260-4E54-87E9-6218C3CB242E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3915D42C-6681-4927-867E-9A76638B9C8F}" type="pres">
      <dgm:prSet presAssocID="{0A30FFD4-D474-4214-972E-AD52AFF5B79A}" presName="spacer" presStyleCnt="0"/>
      <dgm:spPr/>
    </dgm:pt>
    <dgm:pt modelId="{0B457028-18DF-4C94-8BE5-B6E63D2E2F5F}" type="pres">
      <dgm:prSet presAssocID="{C83660F6-960F-4EEE-8082-DA44DCF7BA54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59EC4FA5-6DD3-48C8-8803-F3D33DB810A2}" type="pres">
      <dgm:prSet presAssocID="{9ABFFA18-7C15-40DA-AA89-0037DF8FC096}" presName="spacer" presStyleCnt="0"/>
      <dgm:spPr/>
    </dgm:pt>
    <dgm:pt modelId="{2BF7DFEF-24D1-4981-8511-17E34B0B3AC6}" type="pres">
      <dgm:prSet presAssocID="{80C9534D-D896-49CA-8DB5-DEA26C98AED7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D38706F9-4619-47AB-BF29-167D640A380F}" type="pres">
      <dgm:prSet presAssocID="{F3D23F5A-7AD2-42E7-8CDC-3F7A09472694}" presName="spacer" presStyleCnt="0"/>
      <dgm:spPr/>
    </dgm:pt>
    <dgm:pt modelId="{FB928FE1-35C7-4CF6-A89C-17BBC183F695}" type="pres">
      <dgm:prSet presAssocID="{703F2EC8-2F91-46BC-90B3-0D2D5DD2CD1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2922AAC1-1304-4196-9B94-D11DB221F05A}" type="pres">
      <dgm:prSet presAssocID="{38775A42-7D96-433F-947C-DDCC21CD70AA}" presName="spacer" presStyleCnt="0"/>
      <dgm:spPr/>
    </dgm:pt>
    <dgm:pt modelId="{C8B80A05-9846-4274-94F8-17729911C739}" type="pres">
      <dgm:prSet presAssocID="{3332B0C9-8676-449B-81FA-364824918CB6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9309170F-9CEB-4004-B0F1-E8450D4FE59A}" srcId="{66ABF8FA-BA60-48CD-87BF-7F04B8C77B43}" destId="{3332B0C9-8676-449B-81FA-364824918CB6}" srcOrd="8" destOrd="0" parTransId="{480D9E24-1C94-4A95-9D91-A06B738AE011}" sibTransId="{EB22C3BA-CC13-48B9-860A-00FA0E357A61}"/>
    <dgm:cxn modelId="{17D2DC17-A81A-4CF7-970C-02106020DFBA}" type="presOf" srcId="{2C7138DE-1369-4BF2-95E2-9E3C89291B0F}" destId="{2AEFD8D2-DAD0-40B5-BD01-B37CA1E40E2A}" srcOrd="0" destOrd="0" presId="urn:microsoft.com/office/officeart/2005/8/layout/vList2"/>
    <dgm:cxn modelId="{F02F5D2F-5B22-4A76-B0AE-EF9858B875B9}" srcId="{66ABF8FA-BA60-48CD-87BF-7F04B8C77B43}" destId="{ED5BD3B0-7877-4408-BEAF-4B38A0A5D5D0}" srcOrd="2" destOrd="0" parTransId="{BF157BAE-EDB2-48C4-B831-C57F94F13471}" sibTransId="{F43070CC-3415-482E-BA34-424A5B370FBB}"/>
    <dgm:cxn modelId="{1577483C-6437-431C-9B83-4233A7626301}" srcId="{66ABF8FA-BA60-48CD-87BF-7F04B8C77B43}" destId="{3742A293-3260-4E54-87E9-6218C3CB242E}" srcOrd="4" destOrd="0" parTransId="{828590E1-B7D8-40A6-BE78-61AA77B57055}" sibTransId="{0A30FFD4-D474-4214-972E-AD52AFF5B79A}"/>
    <dgm:cxn modelId="{05925A56-259C-4AF8-918B-1DEB2369E3F5}" srcId="{66ABF8FA-BA60-48CD-87BF-7F04B8C77B43}" destId="{703F2EC8-2F91-46BC-90B3-0D2D5DD2CD12}" srcOrd="7" destOrd="0" parTransId="{091C170F-A2FB-4373-BBDC-31A476A8C59F}" sibTransId="{38775A42-7D96-433F-947C-DDCC21CD70AA}"/>
    <dgm:cxn modelId="{EDAFF67D-E55C-4A20-8F79-2AE28FEAFDA6}" type="presOf" srcId="{703F2EC8-2F91-46BC-90B3-0D2D5DD2CD12}" destId="{FB928FE1-35C7-4CF6-A89C-17BBC183F695}" srcOrd="0" destOrd="0" presId="urn:microsoft.com/office/officeart/2005/8/layout/vList2"/>
    <dgm:cxn modelId="{FEAEF97E-6D6A-4C3A-8133-962D9F3C0F6F}" type="presOf" srcId="{66ABF8FA-BA60-48CD-87BF-7F04B8C77B43}" destId="{E2B1014B-1557-4168-9E0A-B7ABF7AE9763}" srcOrd="0" destOrd="0" presId="urn:microsoft.com/office/officeart/2005/8/layout/vList2"/>
    <dgm:cxn modelId="{B119549C-3733-44F7-B947-537F78F9964D}" type="presOf" srcId="{8467273A-0DB6-410B-BD9D-785A77C33D9B}" destId="{003BB9B6-7CD7-4965-97E3-8A2442FA36B7}" srcOrd="0" destOrd="0" presId="urn:microsoft.com/office/officeart/2005/8/layout/vList2"/>
    <dgm:cxn modelId="{4A1560AB-3E21-423F-97BD-B83F715D9C3D}" srcId="{66ABF8FA-BA60-48CD-87BF-7F04B8C77B43}" destId="{79AFD86F-9CAE-4B3F-8F0E-DE20B3DF6832}" srcOrd="0" destOrd="0" parTransId="{1C1A5E4C-605C-44F2-9ADC-3D9E34DE6071}" sibTransId="{0FAEEDD5-B4B1-4B65-ACD7-996265BCFEC9}"/>
    <dgm:cxn modelId="{01C1AAB2-7A1E-4ECD-A04E-955786F36587}" type="presOf" srcId="{3332B0C9-8676-449B-81FA-364824918CB6}" destId="{C8B80A05-9846-4274-94F8-17729911C739}" srcOrd="0" destOrd="0" presId="urn:microsoft.com/office/officeart/2005/8/layout/vList2"/>
    <dgm:cxn modelId="{9E7586B9-E846-478B-BC31-293CD88805BB}" type="presOf" srcId="{79AFD86F-9CAE-4B3F-8F0E-DE20B3DF6832}" destId="{EE14BF28-D942-488D-A634-CC5F38ADCDED}" srcOrd="0" destOrd="0" presId="urn:microsoft.com/office/officeart/2005/8/layout/vList2"/>
    <dgm:cxn modelId="{743E2AC0-0975-4A4E-838F-F1BCEB5416B3}" type="presOf" srcId="{3742A293-3260-4E54-87E9-6218C3CB242E}" destId="{BC16A2D1-5292-4BB2-AD26-86DCCE95C2B3}" srcOrd="0" destOrd="0" presId="urn:microsoft.com/office/officeart/2005/8/layout/vList2"/>
    <dgm:cxn modelId="{0DC84BC6-3EB9-48AC-AB23-EE7B2D08101E}" srcId="{66ABF8FA-BA60-48CD-87BF-7F04B8C77B43}" destId="{80C9534D-D896-49CA-8DB5-DEA26C98AED7}" srcOrd="6" destOrd="0" parTransId="{A23B9406-AEC8-4EBE-971B-15DFCA12395A}" sibTransId="{F3D23F5A-7AD2-42E7-8CDC-3F7A09472694}"/>
    <dgm:cxn modelId="{D37003CB-7DC5-44C0-B683-C85069C2EDE7}" srcId="{66ABF8FA-BA60-48CD-87BF-7F04B8C77B43}" destId="{8467273A-0DB6-410B-BD9D-785A77C33D9B}" srcOrd="3" destOrd="0" parTransId="{431349D3-B4EE-4676-B8A1-6E0F9E6969D3}" sibTransId="{0286112F-2063-4BD4-B70E-812B39CBEAFE}"/>
    <dgm:cxn modelId="{64E351E1-49EC-44F4-B1C9-666F9B81E9AA}" srcId="{66ABF8FA-BA60-48CD-87BF-7F04B8C77B43}" destId="{C83660F6-960F-4EEE-8082-DA44DCF7BA54}" srcOrd="5" destOrd="0" parTransId="{BEF86432-C41F-4664-A6CE-C26A3B601E6E}" sibTransId="{9ABFFA18-7C15-40DA-AA89-0037DF8FC096}"/>
    <dgm:cxn modelId="{387840E3-EEA4-460F-AC59-5199CE5E4589}" type="presOf" srcId="{ED5BD3B0-7877-4408-BEAF-4B38A0A5D5D0}" destId="{139B0081-B26B-4BCD-8102-7F628CD2A631}" srcOrd="0" destOrd="0" presId="urn:microsoft.com/office/officeart/2005/8/layout/vList2"/>
    <dgm:cxn modelId="{358FAEF2-26AE-4F3E-8824-8E7AF97294C0}" srcId="{66ABF8FA-BA60-48CD-87BF-7F04B8C77B43}" destId="{2C7138DE-1369-4BF2-95E2-9E3C89291B0F}" srcOrd="1" destOrd="0" parTransId="{543C34B4-9A3B-4C85-89B7-49CF71AE7D9B}" sibTransId="{70768EA3-1E50-4BF0-97F0-DCA1ABFD9545}"/>
    <dgm:cxn modelId="{0146C2FE-27D0-4739-B9BF-AC3FCFF2D73F}" type="presOf" srcId="{80C9534D-D896-49CA-8DB5-DEA26C98AED7}" destId="{2BF7DFEF-24D1-4981-8511-17E34B0B3AC6}" srcOrd="0" destOrd="0" presId="urn:microsoft.com/office/officeart/2005/8/layout/vList2"/>
    <dgm:cxn modelId="{6293EBFF-1ADE-4F22-A30A-E6C7CEDA7F2A}" type="presOf" srcId="{C83660F6-960F-4EEE-8082-DA44DCF7BA54}" destId="{0B457028-18DF-4C94-8BE5-B6E63D2E2F5F}" srcOrd="0" destOrd="0" presId="urn:microsoft.com/office/officeart/2005/8/layout/vList2"/>
    <dgm:cxn modelId="{0044A15C-4FF0-4F7C-B66B-C8D441046659}" type="presParOf" srcId="{E2B1014B-1557-4168-9E0A-B7ABF7AE9763}" destId="{EE14BF28-D942-488D-A634-CC5F38ADCDED}" srcOrd="0" destOrd="0" presId="urn:microsoft.com/office/officeart/2005/8/layout/vList2"/>
    <dgm:cxn modelId="{147F8E82-121F-4804-9B14-E90DCBD3B491}" type="presParOf" srcId="{E2B1014B-1557-4168-9E0A-B7ABF7AE9763}" destId="{1AD92512-3EAA-496B-8ED2-E36D3561B99D}" srcOrd="1" destOrd="0" presId="urn:microsoft.com/office/officeart/2005/8/layout/vList2"/>
    <dgm:cxn modelId="{F287D2C9-1C2E-47A8-92AB-70588F460D1D}" type="presParOf" srcId="{E2B1014B-1557-4168-9E0A-B7ABF7AE9763}" destId="{2AEFD8D2-DAD0-40B5-BD01-B37CA1E40E2A}" srcOrd="2" destOrd="0" presId="urn:microsoft.com/office/officeart/2005/8/layout/vList2"/>
    <dgm:cxn modelId="{5673A612-10EB-4FBD-9033-E1F4DD06418D}" type="presParOf" srcId="{E2B1014B-1557-4168-9E0A-B7ABF7AE9763}" destId="{6ABDE702-BB9A-4529-AA93-3993743BC22E}" srcOrd="3" destOrd="0" presId="urn:microsoft.com/office/officeart/2005/8/layout/vList2"/>
    <dgm:cxn modelId="{F79ACB45-F65E-43D7-8D90-AE73CFD3FF9A}" type="presParOf" srcId="{E2B1014B-1557-4168-9E0A-B7ABF7AE9763}" destId="{139B0081-B26B-4BCD-8102-7F628CD2A631}" srcOrd="4" destOrd="0" presId="urn:microsoft.com/office/officeart/2005/8/layout/vList2"/>
    <dgm:cxn modelId="{F6004C11-5947-4BF4-9CA9-DC8EE5A12B86}" type="presParOf" srcId="{E2B1014B-1557-4168-9E0A-B7ABF7AE9763}" destId="{2FBD7343-7696-4A01-97BF-9F771266E74D}" srcOrd="5" destOrd="0" presId="urn:microsoft.com/office/officeart/2005/8/layout/vList2"/>
    <dgm:cxn modelId="{B2A90494-5E9A-4BD2-9C12-CBB288974BAE}" type="presParOf" srcId="{E2B1014B-1557-4168-9E0A-B7ABF7AE9763}" destId="{003BB9B6-7CD7-4965-97E3-8A2442FA36B7}" srcOrd="6" destOrd="0" presId="urn:microsoft.com/office/officeart/2005/8/layout/vList2"/>
    <dgm:cxn modelId="{A310A068-938C-4FF5-B2F9-66D8C05CBA9E}" type="presParOf" srcId="{E2B1014B-1557-4168-9E0A-B7ABF7AE9763}" destId="{E9915F6D-0CA2-430F-A5B4-D0BA3AF5BC46}" srcOrd="7" destOrd="0" presId="urn:microsoft.com/office/officeart/2005/8/layout/vList2"/>
    <dgm:cxn modelId="{D2D8603F-37FC-4808-9ED7-5334B8A77EEF}" type="presParOf" srcId="{E2B1014B-1557-4168-9E0A-B7ABF7AE9763}" destId="{BC16A2D1-5292-4BB2-AD26-86DCCE95C2B3}" srcOrd="8" destOrd="0" presId="urn:microsoft.com/office/officeart/2005/8/layout/vList2"/>
    <dgm:cxn modelId="{6BC3AB5A-0F69-48E6-AAC1-51D5D47D906C}" type="presParOf" srcId="{E2B1014B-1557-4168-9E0A-B7ABF7AE9763}" destId="{3915D42C-6681-4927-867E-9A76638B9C8F}" srcOrd="9" destOrd="0" presId="urn:microsoft.com/office/officeart/2005/8/layout/vList2"/>
    <dgm:cxn modelId="{E987E804-E7F7-4705-BCAC-2ED256B6C212}" type="presParOf" srcId="{E2B1014B-1557-4168-9E0A-B7ABF7AE9763}" destId="{0B457028-18DF-4C94-8BE5-B6E63D2E2F5F}" srcOrd="10" destOrd="0" presId="urn:microsoft.com/office/officeart/2005/8/layout/vList2"/>
    <dgm:cxn modelId="{FAF712B8-F848-4B91-9F52-9D1711630D83}" type="presParOf" srcId="{E2B1014B-1557-4168-9E0A-B7ABF7AE9763}" destId="{59EC4FA5-6DD3-48C8-8803-F3D33DB810A2}" srcOrd="11" destOrd="0" presId="urn:microsoft.com/office/officeart/2005/8/layout/vList2"/>
    <dgm:cxn modelId="{393881C9-7041-483E-99D3-C06FBB25CBA3}" type="presParOf" srcId="{E2B1014B-1557-4168-9E0A-B7ABF7AE9763}" destId="{2BF7DFEF-24D1-4981-8511-17E34B0B3AC6}" srcOrd="12" destOrd="0" presId="urn:microsoft.com/office/officeart/2005/8/layout/vList2"/>
    <dgm:cxn modelId="{084B063B-F5B4-40D6-988F-0EF8673164C4}" type="presParOf" srcId="{E2B1014B-1557-4168-9E0A-B7ABF7AE9763}" destId="{D38706F9-4619-47AB-BF29-167D640A380F}" srcOrd="13" destOrd="0" presId="urn:microsoft.com/office/officeart/2005/8/layout/vList2"/>
    <dgm:cxn modelId="{DC6E161E-DCC9-48EA-B126-EDE2630322DA}" type="presParOf" srcId="{E2B1014B-1557-4168-9E0A-B7ABF7AE9763}" destId="{FB928FE1-35C7-4CF6-A89C-17BBC183F695}" srcOrd="14" destOrd="0" presId="urn:microsoft.com/office/officeart/2005/8/layout/vList2"/>
    <dgm:cxn modelId="{13EFE054-CBA6-4368-8FA8-723AE10A2DAF}" type="presParOf" srcId="{E2B1014B-1557-4168-9E0A-B7ABF7AE9763}" destId="{2922AAC1-1304-4196-9B94-D11DB221F05A}" srcOrd="15" destOrd="0" presId="urn:microsoft.com/office/officeart/2005/8/layout/vList2"/>
    <dgm:cxn modelId="{8CCE231C-A359-460B-BA22-5B046E4BA0D5}" type="presParOf" srcId="{E2B1014B-1557-4168-9E0A-B7ABF7AE9763}" destId="{C8B80A05-9846-4274-94F8-17729911C73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8FB274A-D2D9-47CB-81FB-538C91390F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A4ED80B-9546-40A3-9A25-F49A98EE890C}">
      <dgm:prSet/>
      <dgm:spPr/>
      <dgm:t>
        <a:bodyPr/>
        <a:lstStyle/>
        <a:p>
          <a:r>
            <a:rPr lang="cs-CZ" u="sng"/>
            <a:t>Nad rámec představených akcí se v roce 2025 uskuteční:</a:t>
          </a:r>
          <a:endParaRPr lang="en-US"/>
        </a:p>
      </dgm:t>
    </dgm:pt>
    <dgm:pt modelId="{B2E601BF-8F62-4212-8CAA-89E145926E07}" type="parTrans" cxnId="{B88CC0FC-184D-4F62-8CB7-EE1FE7F0AFBD}">
      <dgm:prSet/>
      <dgm:spPr/>
      <dgm:t>
        <a:bodyPr/>
        <a:lstStyle/>
        <a:p>
          <a:endParaRPr lang="en-US"/>
        </a:p>
      </dgm:t>
    </dgm:pt>
    <dgm:pt modelId="{1B858E2C-4E1D-4F38-84E5-3249075FAFBD}" type="sibTrans" cxnId="{B88CC0FC-184D-4F62-8CB7-EE1FE7F0AFBD}">
      <dgm:prSet/>
      <dgm:spPr/>
      <dgm:t>
        <a:bodyPr/>
        <a:lstStyle/>
        <a:p>
          <a:endParaRPr lang="en-US"/>
        </a:p>
      </dgm:t>
    </dgm:pt>
    <dgm:pt modelId="{0DE435D5-69AA-4FE9-AF86-A05628C72ED8}">
      <dgm:prSet/>
      <dgm:spPr/>
      <dgm:t>
        <a:bodyPr/>
        <a:lstStyle/>
        <a:p>
          <a:r>
            <a:rPr lang="cs-CZ" b="1"/>
            <a:t>Zábaviště pro sviště </a:t>
          </a:r>
          <a:r>
            <a:rPr lang="cs-CZ"/>
            <a:t>– interaktivní herna, 3 – 4 /2025, prostory galerie, dostupnost 7 dní v týdnu, vhodné pro MŠ, ŠD a první stupeň ZŠ, registrace spuštěna</a:t>
          </a:r>
          <a:endParaRPr lang="en-US"/>
        </a:p>
      </dgm:t>
    </dgm:pt>
    <dgm:pt modelId="{BBBBF5DA-FC4E-4F95-A5FD-AC4717A07125}" type="parTrans" cxnId="{9A14E3D0-CE29-44B5-840E-20B85486CDE7}">
      <dgm:prSet/>
      <dgm:spPr/>
      <dgm:t>
        <a:bodyPr/>
        <a:lstStyle/>
        <a:p>
          <a:endParaRPr lang="en-US"/>
        </a:p>
      </dgm:t>
    </dgm:pt>
    <dgm:pt modelId="{5A2147C4-4D48-4EA0-9329-36E56BD35448}" type="sibTrans" cxnId="{9A14E3D0-CE29-44B5-840E-20B85486CDE7}">
      <dgm:prSet/>
      <dgm:spPr/>
      <dgm:t>
        <a:bodyPr/>
        <a:lstStyle/>
        <a:p>
          <a:endParaRPr lang="en-US"/>
        </a:p>
      </dgm:t>
    </dgm:pt>
    <dgm:pt modelId="{92360AAB-66FB-4046-9C32-A645B13AFDA6}">
      <dgm:prSet/>
      <dgm:spPr/>
      <dgm:t>
        <a:bodyPr/>
        <a:lstStyle/>
        <a:p>
          <a:r>
            <a:rPr lang="cs-CZ"/>
            <a:t>NEBOJÍM SE MATEMATIKY!! – soutěž pro 6. ročníky, tříčlenná družstva</a:t>
          </a:r>
          <a:endParaRPr lang="en-US"/>
        </a:p>
      </dgm:t>
    </dgm:pt>
    <dgm:pt modelId="{A6F26721-3A67-4803-9EAF-777800215769}" type="parTrans" cxnId="{FA094CAD-D920-4AD0-8144-7568E434A070}">
      <dgm:prSet/>
      <dgm:spPr/>
      <dgm:t>
        <a:bodyPr/>
        <a:lstStyle/>
        <a:p>
          <a:endParaRPr lang="en-US"/>
        </a:p>
      </dgm:t>
    </dgm:pt>
    <dgm:pt modelId="{762063E1-EF1A-4E1E-AB3A-7C9B764228E2}" type="sibTrans" cxnId="{FA094CAD-D920-4AD0-8144-7568E434A070}">
      <dgm:prSet/>
      <dgm:spPr/>
      <dgm:t>
        <a:bodyPr/>
        <a:lstStyle/>
        <a:p>
          <a:endParaRPr lang="en-US"/>
        </a:p>
      </dgm:t>
    </dgm:pt>
    <dgm:pt modelId="{92889937-C8BF-4CC5-8B2C-51A4BABC835B}">
      <dgm:prSet/>
      <dgm:spPr/>
      <dgm:t>
        <a:bodyPr/>
        <a:lstStyle/>
        <a:p>
          <a:r>
            <a:rPr lang="cs-CZ"/>
            <a:t>Finanční gramotnost a my – soutěž pro 9. ročníky</a:t>
          </a:r>
          <a:endParaRPr lang="en-US"/>
        </a:p>
      </dgm:t>
    </dgm:pt>
    <dgm:pt modelId="{AE3D0991-D9DE-4B99-BADB-8275FDA7FCCB}" type="parTrans" cxnId="{B694221E-E443-4DA2-831B-3630360865D1}">
      <dgm:prSet/>
      <dgm:spPr/>
      <dgm:t>
        <a:bodyPr/>
        <a:lstStyle/>
        <a:p>
          <a:endParaRPr lang="en-US"/>
        </a:p>
      </dgm:t>
    </dgm:pt>
    <dgm:pt modelId="{D1A6BA8F-6822-46E4-BE07-76F18F2F93CB}" type="sibTrans" cxnId="{B694221E-E443-4DA2-831B-3630360865D1}">
      <dgm:prSet/>
      <dgm:spPr/>
      <dgm:t>
        <a:bodyPr/>
        <a:lstStyle/>
        <a:p>
          <a:endParaRPr lang="en-US"/>
        </a:p>
      </dgm:t>
    </dgm:pt>
    <dgm:pt modelId="{03741E3E-CDE3-4FD0-9B23-2C70A95A4433}">
      <dgm:prSet/>
      <dgm:spPr/>
      <dgm:t>
        <a:bodyPr/>
        <a:lstStyle/>
        <a:p>
          <a:r>
            <a:rPr lang="cs-CZ"/>
            <a:t>Mediální gramotnost – informační beseda</a:t>
          </a:r>
          <a:endParaRPr lang="en-US"/>
        </a:p>
      </dgm:t>
    </dgm:pt>
    <dgm:pt modelId="{A476C77F-86C4-40C8-ABF0-A1A77477FAA6}" type="parTrans" cxnId="{A77B2C03-F4EB-4E9C-BE0B-120691FE167C}">
      <dgm:prSet/>
      <dgm:spPr/>
      <dgm:t>
        <a:bodyPr/>
        <a:lstStyle/>
        <a:p>
          <a:endParaRPr lang="en-US"/>
        </a:p>
      </dgm:t>
    </dgm:pt>
    <dgm:pt modelId="{F03244E5-ECB4-48C7-A8FB-8B14262FDCD0}" type="sibTrans" cxnId="{A77B2C03-F4EB-4E9C-BE0B-120691FE167C}">
      <dgm:prSet/>
      <dgm:spPr/>
      <dgm:t>
        <a:bodyPr/>
        <a:lstStyle/>
        <a:p>
          <a:endParaRPr lang="en-US"/>
        </a:p>
      </dgm:t>
    </dgm:pt>
    <dgm:pt modelId="{D89B0140-3315-4A02-BC84-324E2D6BF9FB}" type="pres">
      <dgm:prSet presAssocID="{68FB274A-D2D9-47CB-81FB-538C91390F1C}" presName="root" presStyleCnt="0">
        <dgm:presLayoutVars>
          <dgm:dir/>
          <dgm:resizeHandles val="exact"/>
        </dgm:presLayoutVars>
      </dgm:prSet>
      <dgm:spPr/>
    </dgm:pt>
    <dgm:pt modelId="{D51AFDFA-AFFA-4CD9-8D96-DFF7D787E822}" type="pres">
      <dgm:prSet presAssocID="{0A4ED80B-9546-40A3-9A25-F49A98EE890C}" presName="compNode" presStyleCnt="0"/>
      <dgm:spPr/>
    </dgm:pt>
    <dgm:pt modelId="{A3255795-C915-4FF8-BCDD-D0EF57EB79CF}" type="pres">
      <dgm:prSet presAssocID="{0A4ED80B-9546-40A3-9A25-F49A98EE890C}" presName="bgRect" presStyleLbl="bgShp" presStyleIdx="0" presStyleCnt="5"/>
      <dgm:spPr/>
    </dgm:pt>
    <dgm:pt modelId="{577BD558-989D-438D-A461-547AED283F04}" type="pres">
      <dgm:prSet presAssocID="{0A4ED80B-9546-40A3-9A25-F49A98EE890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57BF3DA9-F395-4A4E-B331-8ED6A72DF739}" type="pres">
      <dgm:prSet presAssocID="{0A4ED80B-9546-40A3-9A25-F49A98EE890C}" presName="spaceRect" presStyleCnt="0"/>
      <dgm:spPr/>
    </dgm:pt>
    <dgm:pt modelId="{3D2F9ECA-D8D3-411C-A4D6-035C486D3EA8}" type="pres">
      <dgm:prSet presAssocID="{0A4ED80B-9546-40A3-9A25-F49A98EE890C}" presName="parTx" presStyleLbl="revTx" presStyleIdx="0" presStyleCnt="5">
        <dgm:presLayoutVars>
          <dgm:chMax val="0"/>
          <dgm:chPref val="0"/>
        </dgm:presLayoutVars>
      </dgm:prSet>
      <dgm:spPr/>
    </dgm:pt>
    <dgm:pt modelId="{1547F3FB-0B47-4C2F-826F-A6724E61EE2F}" type="pres">
      <dgm:prSet presAssocID="{1B858E2C-4E1D-4F38-84E5-3249075FAFBD}" presName="sibTrans" presStyleCnt="0"/>
      <dgm:spPr/>
    </dgm:pt>
    <dgm:pt modelId="{E6C45D8C-8D16-4F40-AA6F-F3482458A959}" type="pres">
      <dgm:prSet presAssocID="{0DE435D5-69AA-4FE9-AF86-A05628C72ED8}" presName="compNode" presStyleCnt="0"/>
      <dgm:spPr/>
    </dgm:pt>
    <dgm:pt modelId="{63ED3997-20EC-434D-8604-B860ADCD1102}" type="pres">
      <dgm:prSet presAssocID="{0DE435D5-69AA-4FE9-AF86-A05628C72ED8}" presName="bgRect" presStyleLbl="bgShp" presStyleIdx="1" presStyleCnt="5"/>
      <dgm:spPr/>
    </dgm:pt>
    <dgm:pt modelId="{C5010D0B-2202-47EF-A12A-2283BCEC4B1C}" type="pres">
      <dgm:prSet presAssocID="{0DE435D5-69AA-4FE9-AF86-A05628C72ED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0EBA0DB3-44B5-4BD7-9CFF-8C24E0EA5858}" type="pres">
      <dgm:prSet presAssocID="{0DE435D5-69AA-4FE9-AF86-A05628C72ED8}" presName="spaceRect" presStyleCnt="0"/>
      <dgm:spPr/>
    </dgm:pt>
    <dgm:pt modelId="{D6C7959C-A5E2-4BA2-95C1-178BC53A0627}" type="pres">
      <dgm:prSet presAssocID="{0DE435D5-69AA-4FE9-AF86-A05628C72ED8}" presName="parTx" presStyleLbl="revTx" presStyleIdx="1" presStyleCnt="5">
        <dgm:presLayoutVars>
          <dgm:chMax val="0"/>
          <dgm:chPref val="0"/>
        </dgm:presLayoutVars>
      </dgm:prSet>
      <dgm:spPr/>
    </dgm:pt>
    <dgm:pt modelId="{3846DC80-E0DE-43F1-97FF-1C8E33BD7162}" type="pres">
      <dgm:prSet presAssocID="{5A2147C4-4D48-4EA0-9329-36E56BD35448}" presName="sibTrans" presStyleCnt="0"/>
      <dgm:spPr/>
    </dgm:pt>
    <dgm:pt modelId="{3A8BEB0F-621B-4EEF-BFD7-F23B68833D32}" type="pres">
      <dgm:prSet presAssocID="{92360AAB-66FB-4046-9C32-A645B13AFDA6}" presName="compNode" presStyleCnt="0"/>
      <dgm:spPr/>
    </dgm:pt>
    <dgm:pt modelId="{F45B674C-3C16-4DDC-A1C4-2D181E20402D}" type="pres">
      <dgm:prSet presAssocID="{92360AAB-66FB-4046-9C32-A645B13AFDA6}" presName="bgRect" presStyleLbl="bgShp" presStyleIdx="2" presStyleCnt="5"/>
      <dgm:spPr/>
    </dgm:pt>
    <dgm:pt modelId="{167D380B-1497-479C-B059-B1FD1B6A5C80}" type="pres">
      <dgm:prSet presAssocID="{92360AAB-66FB-4046-9C32-A645B13AFDA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ematika"/>
        </a:ext>
      </dgm:extLst>
    </dgm:pt>
    <dgm:pt modelId="{7BA81329-C5FF-4DE6-94D0-E6AF5F0EFEE4}" type="pres">
      <dgm:prSet presAssocID="{92360AAB-66FB-4046-9C32-A645B13AFDA6}" presName="spaceRect" presStyleCnt="0"/>
      <dgm:spPr/>
    </dgm:pt>
    <dgm:pt modelId="{F8291D0E-6E90-45FA-8C75-FBD956204851}" type="pres">
      <dgm:prSet presAssocID="{92360AAB-66FB-4046-9C32-A645B13AFDA6}" presName="parTx" presStyleLbl="revTx" presStyleIdx="2" presStyleCnt="5">
        <dgm:presLayoutVars>
          <dgm:chMax val="0"/>
          <dgm:chPref val="0"/>
        </dgm:presLayoutVars>
      </dgm:prSet>
      <dgm:spPr/>
    </dgm:pt>
    <dgm:pt modelId="{28121CF5-2F9F-43CF-9621-7606CDD41BC7}" type="pres">
      <dgm:prSet presAssocID="{762063E1-EF1A-4E1E-AB3A-7C9B764228E2}" presName="sibTrans" presStyleCnt="0"/>
      <dgm:spPr/>
    </dgm:pt>
    <dgm:pt modelId="{9DC10B89-E44C-49A9-B1E4-B084A5AF4B6E}" type="pres">
      <dgm:prSet presAssocID="{92889937-C8BF-4CC5-8B2C-51A4BABC835B}" presName="compNode" presStyleCnt="0"/>
      <dgm:spPr/>
    </dgm:pt>
    <dgm:pt modelId="{9B6FE5E6-EF7C-4993-8579-6FE9763E4A8D}" type="pres">
      <dgm:prSet presAssocID="{92889937-C8BF-4CC5-8B2C-51A4BABC835B}" presName="bgRect" presStyleLbl="bgShp" presStyleIdx="3" presStyleCnt="5"/>
      <dgm:spPr/>
    </dgm:pt>
    <dgm:pt modelId="{CB8413D3-FF8B-48E8-8FA1-D3717A058BE0}" type="pres">
      <dgm:prSet presAssocID="{92889937-C8BF-4CC5-8B2C-51A4BABC835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uha"/>
        </a:ext>
      </dgm:extLst>
    </dgm:pt>
    <dgm:pt modelId="{1F4BB221-9AC4-4EAD-9FC2-FFB1B9749522}" type="pres">
      <dgm:prSet presAssocID="{92889937-C8BF-4CC5-8B2C-51A4BABC835B}" presName="spaceRect" presStyleCnt="0"/>
      <dgm:spPr/>
    </dgm:pt>
    <dgm:pt modelId="{8F789123-3018-44B2-B50C-4ECE6855D31B}" type="pres">
      <dgm:prSet presAssocID="{92889937-C8BF-4CC5-8B2C-51A4BABC835B}" presName="parTx" presStyleLbl="revTx" presStyleIdx="3" presStyleCnt="5">
        <dgm:presLayoutVars>
          <dgm:chMax val="0"/>
          <dgm:chPref val="0"/>
        </dgm:presLayoutVars>
      </dgm:prSet>
      <dgm:spPr/>
    </dgm:pt>
    <dgm:pt modelId="{10F08E8E-43AE-4DB9-ABC3-BDFAE2F23222}" type="pres">
      <dgm:prSet presAssocID="{D1A6BA8F-6822-46E4-BE07-76F18F2F93CB}" presName="sibTrans" presStyleCnt="0"/>
      <dgm:spPr/>
    </dgm:pt>
    <dgm:pt modelId="{746172F5-A390-4971-9E94-A6363327C91A}" type="pres">
      <dgm:prSet presAssocID="{03741E3E-CDE3-4FD0-9B23-2C70A95A4433}" presName="compNode" presStyleCnt="0"/>
      <dgm:spPr/>
    </dgm:pt>
    <dgm:pt modelId="{171E444B-89E7-47DB-99EB-BCA446A8A2AB}" type="pres">
      <dgm:prSet presAssocID="{03741E3E-CDE3-4FD0-9B23-2C70A95A4433}" presName="bgRect" presStyleLbl="bgShp" presStyleIdx="4" presStyleCnt="5"/>
      <dgm:spPr/>
    </dgm:pt>
    <dgm:pt modelId="{2FB542B7-20B6-4E5D-BA22-5229E73E1518}" type="pres">
      <dgm:prSet presAssocID="{03741E3E-CDE3-4FD0-9B23-2C70A95A443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ze"/>
        </a:ext>
      </dgm:extLst>
    </dgm:pt>
    <dgm:pt modelId="{2728E636-15E1-48B9-8B40-C29B215B0039}" type="pres">
      <dgm:prSet presAssocID="{03741E3E-CDE3-4FD0-9B23-2C70A95A4433}" presName="spaceRect" presStyleCnt="0"/>
      <dgm:spPr/>
    </dgm:pt>
    <dgm:pt modelId="{52488A39-0142-4254-B6CF-150EB0E4F0E4}" type="pres">
      <dgm:prSet presAssocID="{03741E3E-CDE3-4FD0-9B23-2C70A95A443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77B2C03-F4EB-4E9C-BE0B-120691FE167C}" srcId="{68FB274A-D2D9-47CB-81FB-538C91390F1C}" destId="{03741E3E-CDE3-4FD0-9B23-2C70A95A4433}" srcOrd="4" destOrd="0" parTransId="{A476C77F-86C4-40C8-ABF0-A1A77477FAA6}" sibTransId="{F03244E5-ECB4-48C7-A8FB-8B14262FDCD0}"/>
    <dgm:cxn modelId="{B694221E-E443-4DA2-831B-3630360865D1}" srcId="{68FB274A-D2D9-47CB-81FB-538C91390F1C}" destId="{92889937-C8BF-4CC5-8B2C-51A4BABC835B}" srcOrd="3" destOrd="0" parTransId="{AE3D0991-D9DE-4B99-BADB-8275FDA7FCCB}" sibTransId="{D1A6BA8F-6822-46E4-BE07-76F18F2F93CB}"/>
    <dgm:cxn modelId="{DA0A3B48-9FF5-4DBB-A0C7-513EFED9D327}" type="presOf" srcId="{68FB274A-D2D9-47CB-81FB-538C91390F1C}" destId="{D89B0140-3315-4A02-BC84-324E2D6BF9FB}" srcOrd="0" destOrd="0" presId="urn:microsoft.com/office/officeart/2018/2/layout/IconVerticalSolidList"/>
    <dgm:cxn modelId="{1299D05A-51E5-4690-AB75-0A43C836A525}" type="presOf" srcId="{0DE435D5-69AA-4FE9-AF86-A05628C72ED8}" destId="{D6C7959C-A5E2-4BA2-95C1-178BC53A0627}" srcOrd="0" destOrd="0" presId="urn:microsoft.com/office/officeart/2018/2/layout/IconVerticalSolidList"/>
    <dgm:cxn modelId="{FA094CAD-D920-4AD0-8144-7568E434A070}" srcId="{68FB274A-D2D9-47CB-81FB-538C91390F1C}" destId="{92360AAB-66FB-4046-9C32-A645B13AFDA6}" srcOrd="2" destOrd="0" parTransId="{A6F26721-3A67-4803-9EAF-777800215769}" sibTransId="{762063E1-EF1A-4E1E-AB3A-7C9B764228E2}"/>
    <dgm:cxn modelId="{9A14E3D0-CE29-44B5-840E-20B85486CDE7}" srcId="{68FB274A-D2D9-47CB-81FB-538C91390F1C}" destId="{0DE435D5-69AA-4FE9-AF86-A05628C72ED8}" srcOrd="1" destOrd="0" parTransId="{BBBBF5DA-FC4E-4F95-A5FD-AC4717A07125}" sibTransId="{5A2147C4-4D48-4EA0-9329-36E56BD35448}"/>
    <dgm:cxn modelId="{91AA34E9-9767-4959-A476-C3AABA15A0B5}" type="presOf" srcId="{0A4ED80B-9546-40A3-9A25-F49A98EE890C}" destId="{3D2F9ECA-D8D3-411C-A4D6-035C486D3EA8}" srcOrd="0" destOrd="0" presId="urn:microsoft.com/office/officeart/2018/2/layout/IconVerticalSolidList"/>
    <dgm:cxn modelId="{F3AAA0F1-B622-4872-B6C1-42E3CF1413D0}" type="presOf" srcId="{92889937-C8BF-4CC5-8B2C-51A4BABC835B}" destId="{8F789123-3018-44B2-B50C-4ECE6855D31B}" srcOrd="0" destOrd="0" presId="urn:microsoft.com/office/officeart/2018/2/layout/IconVerticalSolidList"/>
    <dgm:cxn modelId="{1853C1F1-6760-457F-A92C-B02CBAB90EF1}" type="presOf" srcId="{03741E3E-CDE3-4FD0-9B23-2C70A95A4433}" destId="{52488A39-0142-4254-B6CF-150EB0E4F0E4}" srcOrd="0" destOrd="0" presId="urn:microsoft.com/office/officeart/2018/2/layout/IconVerticalSolidList"/>
    <dgm:cxn modelId="{B88CC0FC-184D-4F62-8CB7-EE1FE7F0AFBD}" srcId="{68FB274A-D2D9-47CB-81FB-538C91390F1C}" destId="{0A4ED80B-9546-40A3-9A25-F49A98EE890C}" srcOrd="0" destOrd="0" parTransId="{B2E601BF-8F62-4212-8CAA-89E145926E07}" sibTransId="{1B858E2C-4E1D-4F38-84E5-3249075FAFBD}"/>
    <dgm:cxn modelId="{D50AF2FF-6952-40C9-B728-C6BF8A670674}" type="presOf" srcId="{92360AAB-66FB-4046-9C32-A645B13AFDA6}" destId="{F8291D0E-6E90-45FA-8C75-FBD956204851}" srcOrd="0" destOrd="0" presId="urn:microsoft.com/office/officeart/2018/2/layout/IconVerticalSolidList"/>
    <dgm:cxn modelId="{260FD503-2948-4B16-8633-F0C3F42F7216}" type="presParOf" srcId="{D89B0140-3315-4A02-BC84-324E2D6BF9FB}" destId="{D51AFDFA-AFFA-4CD9-8D96-DFF7D787E822}" srcOrd="0" destOrd="0" presId="urn:microsoft.com/office/officeart/2018/2/layout/IconVerticalSolidList"/>
    <dgm:cxn modelId="{7161FA10-BBCC-43B5-B1A1-AE30B6B0BE1D}" type="presParOf" srcId="{D51AFDFA-AFFA-4CD9-8D96-DFF7D787E822}" destId="{A3255795-C915-4FF8-BCDD-D0EF57EB79CF}" srcOrd="0" destOrd="0" presId="urn:microsoft.com/office/officeart/2018/2/layout/IconVerticalSolidList"/>
    <dgm:cxn modelId="{5CEE6354-BFE6-4542-A453-8787B2154DD6}" type="presParOf" srcId="{D51AFDFA-AFFA-4CD9-8D96-DFF7D787E822}" destId="{577BD558-989D-438D-A461-547AED283F04}" srcOrd="1" destOrd="0" presId="urn:microsoft.com/office/officeart/2018/2/layout/IconVerticalSolidList"/>
    <dgm:cxn modelId="{6C3F7E51-9D2E-4F98-BD59-4ED08F20F1EF}" type="presParOf" srcId="{D51AFDFA-AFFA-4CD9-8D96-DFF7D787E822}" destId="{57BF3DA9-F395-4A4E-B331-8ED6A72DF739}" srcOrd="2" destOrd="0" presId="urn:microsoft.com/office/officeart/2018/2/layout/IconVerticalSolidList"/>
    <dgm:cxn modelId="{92C88848-6EB9-4EEC-A82B-C01CD6521113}" type="presParOf" srcId="{D51AFDFA-AFFA-4CD9-8D96-DFF7D787E822}" destId="{3D2F9ECA-D8D3-411C-A4D6-035C486D3EA8}" srcOrd="3" destOrd="0" presId="urn:microsoft.com/office/officeart/2018/2/layout/IconVerticalSolidList"/>
    <dgm:cxn modelId="{5ADF39AB-78CE-4F7B-A35A-2CC78891FEEF}" type="presParOf" srcId="{D89B0140-3315-4A02-BC84-324E2D6BF9FB}" destId="{1547F3FB-0B47-4C2F-826F-A6724E61EE2F}" srcOrd="1" destOrd="0" presId="urn:microsoft.com/office/officeart/2018/2/layout/IconVerticalSolidList"/>
    <dgm:cxn modelId="{F6F35F3D-18E1-477F-9692-2D45C5DC0A70}" type="presParOf" srcId="{D89B0140-3315-4A02-BC84-324E2D6BF9FB}" destId="{E6C45D8C-8D16-4F40-AA6F-F3482458A959}" srcOrd="2" destOrd="0" presId="urn:microsoft.com/office/officeart/2018/2/layout/IconVerticalSolidList"/>
    <dgm:cxn modelId="{D1EECEAF-E735-44B6-A9D8-55BDB1C6EA46}" type="presParOf" srcId="{E6C45D8C-8D16-4F40-AA6F-F3482458A959}" destId="{63ED3997-20EC-434D-8604-B860ADCD1102}" srcOrd="0" destOrd="0" presId="urn:microsoft.com/office/officeart/2018/2/layout/IconVerticalSolidList"/>
    <dgm:cxn modelId="{E25AC00C-BC28-49CF-91FC-E4A66E0B7198}" type="presParOf" srcId="{E6C45D8C-8D16-4F40-AA6F-F3482458A959}" destId="{C5010D0B-2202-47EF-A12A-2283BCEC4B1C}" srcOrd="1" destOrd="0" presId="urn:microsoft.com/office/officeart/2018/2/layout/IconVerticalSolidList"/>
    <dgm:cxn modelId="{EFB4D542-EE9F-419C-AA04-AAE83EFEFCEF}" type="presParOf" srcId="{E6C45D8C-8D16-4F40-AA6F-F3482458A959}" destId="{0EBA0DB3-44B5-4BD7-9CFF-8C24E0EA5858}" srcOrd="2" destOrd="0" presId="urn:microsoft.com/office/officeart/2018/2/layout/IconVerticalSolidList"/>
    <dgm:cxn modelId="{A74A0BC5-9588-40FB-AD0C-EA9656FAE0F4}" type="presParOf" srcId="{E6C45D8C-8D16-4F40-AA6F-F3482458A959}" destId="{D6C7959C-A5E2-4BA2-95C1-178BC53A0627}" srcOrd="3" destOrd="0" presId="urn:microsoft.com/office/officeart/2018/2/layout/IconVerticalSolidList"/>
    <dgm:cxn modelId="{02D86D6E-D172-456A-87F7-E0B88CFC89E3}" type="presParOf" srcId="{D89B0140-3315-4A02-BC84-324E2D6BF9FB}" destId="{3846DC80-E0DE-43F1-97FF-1C8E33BD7162}" srcOrd="3" destOrd="0" presId="urn:microsoft.com/office/officeart/2018/2/layout/IconVerticalSolidList"/>
    <dgm:cxn modelId="{1388A35E-584A-4C88-8F90-AF6CC9E49D0D}" type="presParOf" srcId="{D89B0140-3315-4A02-BC84-324E2D6BF9FB}" destId="{3A8BEB0F-621B-4EEF-BFD7-F23B68833D32}" srcOrd="4" destOrd="0" presId="urn:microsoft.com/office/officeart/2018/2/layout/IconVerticalSolidList"/>
    <dgm:cxn modelId="{2CC1F2F4-64FC-4068-899E-5EB9B3C06E4B}" type="presParOf" srcId="{3A8BEB0F-621B-4EEF-BFD7-F23B68833D32}" destId="{F45B674C-3C16-4DDC-A1C4-2D181E20402D}" srcOrd="0" destOrd="0" presId="urn:microsoft.com/office/officeart/2018/2/layout/IconVerticalSolidList"/>
    <dgm:cxn modelId="{1B142B0E-57ED-4E4D-9244-1ED34E624AE4}" type="presParOf" srcId="{3A8BEB0F-621B-4EEF-BFD7-F23B68833D32}" destId="{167D380B-1497-479C-B059-B1FD1B6A5C80}" srcOrd="1" destOrd="0" presId="urn:microsoft.com/office/officeart/2018/2/layout/IconVerticalSolidList"/>
    <dgm:cxn modelId="{8EF0F72A-E327-4BA0-9F7B-3630A3110428}" type="presParOf" srcId="{3A8BEB0F-621B-4EEF-BFD7-F23B68833D32}" destId="{7BA81329-C5FF-4DE6-94D0-E6AF5F0EFEE4}" srcOrd="2" destOrd="0" presId="urn:microsoft.com/office/officeart/2018/2/layout/IconVerticalSolidList"/>
    <dgm:cxn modelId="{A33E9F3E-5481-44A0-98CC-BC476FF172BB}" type="presParOf" srcId="{3A8BEB0F-621B-4EEF-BFD7-F23B68833D32}" destId="{F8291D0E-6E90-45FA-8C75-FBD956204851}" srcOrd="3" destOrd="0" presId="urn:microsoft.com/office/officeart/2018/2/layout/IconVerticalSolidList"/>
    <dgm:cxn modelId="{2CBD7D8A-077A-4E21-A2D3-A75798470D04}" type="presParOf" srcId="{D89B0140-3315-4A02-BC84-324E2D6BF9FB}" destId="{28121CF5-2F9F-43CF-9621-7606CDD41BC7}" srcOrd="5" destOrd="0" presId="urn:microsoft.com/office/officeart/2018/2/layout/IconVerticalSolidList"/>
    <dgm:cxn modelId="{052DE608-C1EF-4AD6-A8A4-D8A8BAA51367}" type="presParOf" srcId="{D89B0140-3315-4A02-BC84-324E2D6BF9FB}" destId="{9DC10B89-E44C-49A9-B1E4-B084A5AF4B6E}" srcOrd="6" destOrd="0" presId="urn:microsoft.com/office/officeart/2018/2/layout/IconVerticalSolidList"/>
    <dgm:cxn modelId="{92D9DF04-AB12-47F7-BA54-5E15617D0321}" type="presParOf" srcId="{9DC10B89-E44C-49A9-B1E4-B084A5AF4B6E}" destId="{9B6FE5E6-EF7C-4993-8579-6FE9763E4A8D}" srcOrd="0" destOrd="0" presId="urn:microsoft.com/office/officeart/2018/2/layout/IconVerticalSolidList"/>
    <dgm:cxn modelId="{2AD7FEFD-20E9-4B9D-B784-F8314562DD1D}" type="presParOf" srcId="{9DC10B89-E44C-49A9-B1E4-B084A5AF4B6E}" destId="{CB8413D3-FF8B-48E8-8FA1-D3717A058BE0}" srcOrd="1" destOrd="0" presId="urn:microsoft.com/office/officeart/2018/2/layout/IconVerticalSolidList"/>
    <dgm:cxn modelId="{3604F9D5-DCF2-4C95-9C10-4DFE77D731AB}" type="presParOf" srcId="{9DC10B89-E44C-49A9-B1E4-B084A5AF4B6E}" destId="{1F4BB221-9AC4-4EAD-9FC2-FFB1B9749522}" srcOrd="2" destOrd="0" presId="urn:microsoft.com/office/officeart/2018/2/layout/IconVerticalSolidList"/>
    <dgm:cxn modelId="{E9CAE168-3289-4803-B16E-602BFA2EE147}" type="presParOf" srcId="{9DC10B89-E44C-49A9-B1E4-B084A5AF4B6E}" destId="{8F789123-3018-44B2-B50C-4ECE6855D31B}" srcOrd="3" destOrd="0" presId="urn:microsoft.com/office/officeart/2018/2/layout/IconVerticalSolidList"/>
    <dgm:cxn modelId="{8548072F-85E1-49D3-9E1C-97FED42C7426}" type="presParOf" srcId="{D89B0140-3315-4A02-BC84-324E2D6BF9FB}" destId="{10F08E8E-43AE-4DB9-ABC3-BDFAE2F23222}" srcOrd="7" destOrd="0" presId="urn:microsoft.com/office/officeart/2018/2/layout/IconVerticalSolidList"/>
    <dgm:cxn modelId="{C7C2DA9C-233E-4528-92A4-4FBF062708EC}" type="presParOf" srcId="{D89B0140-3315-4A02-BC84-324E2D6BF9FB}" destId="{746172F5-A390-4971-9E94-A6363327C91A}" srcOrd="8" destOrd="0" presId="urn:microsoft.com/office/officeart/2018/2/layout/IconVerticalSolidList"/>
    <dgm:cxn modelId="{F91EDFF6-3A1E-4007-BEC7-E9CE0BD1B4EB}" type="presParOf" srcId="{746172F5-A390-4971-9E94-A6363327C91A}" destId="{171E444B-89E7-47DB-99EB-BCA446A8A2AB}" srcOrd="0" destOrd="0" presId="urn:microsoft.com/office/officeart/2018/2/layout/IconVerticalSolidList"/>
    <dgm:cxn modelId="{DB7871BB-2A9C-43A9-9C66-BD58C4A11BD2}" type="presParOf" srcId="{746172F5-A390-4971-9E94-A6363327C91A}" destId="{2FB542B7-20B6-4E5D-BA22-5229E73E1518}" srcOrd="1" destOrd="0" presId="urn:microsoft.com/office/officeart/2018/2/layout/IconVerticalSolidList"/>
    <dgm:cxn modelId="{ED10DABB-19BF-4548-A80C-E55E8C982359}" type="presParOf" srcId="{746172F5-A390-4971-9E94-A6363327C91A}" destId="{2728E636-15E1-48B9-8B40-C29B215B0039}" srcOrd="2" destOrd="0" presId="urn:microsoft.com/office/officeart/2018/2/layout/IconVerticalSolidList"/>
    <dgm:cxn modelId="{5C44574F-5FE6-47C6-B97E-1E6085C586AD}" type="presParOf" srcId="{746172F5-A390-4971-9E94-A6363327C91A}" destId="{52488A39-0142-4254-B6CF-150EB0E4F0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490B332-6B98-4CFF-8EDA-99EECD7633ED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4B5C73E-0142-481B-8492-5098C705C190}">
      <dgm:prSet/>
      <dgm:spPr/>
      <dgm:t>
        <a:bodyPr/>
        <a:lstStyle/>
        <a:p>
          <a:r>
            <a:rPr lang="cs-CZ"/>
            <a:t>Identifikace místních lídrů</a:t>
          </a:r>
          <a:endParaRPr lang="en-US"/>
        </a:p>
      </dgm:t>
    </dgm:pt>
    <dgm:pt modelId="{C192B340-0672-404B-A4D8-08191285F527}" type="parTrans" cxnId="{9308811D-6F60-4274-BD39-234425941A10}">
      <dgm:prSet/>
      <dgm:spPr/>
      <dgm:t>
        <a:bodyPr/>
        <a:lstStyle/>
        <a:p>
          <a:endParaRPr lang="en-US"/>
        </a:p>
      </dgm:t>
    </dgm:pt>
    <dgm:pt modelId="{66E0769B-7D1A-4C43-9A63-B10E42C13736}" type="sibTrans" cxnId="{9308811D-6F60-4274-BD39-234425941A10}">
      <dgm:prSet/>
      <dgm:spPr/>
      <dgm:t>
        <a:bodyPr/>
        <a:lstStyle/>
        <a:p>
          <a:endParaRPr lang="en-US"/>
        </a:p>
      </dgm:t>
    </dgm:pt>
    <dgm:pt modelId="{DE39EF37-5778-4F3A-82FB-10D6A01B974F}">
      <dgm:prSet/>
      <dgm:spPr/>
      <dgm:t>
        <a:bodyPr/>
        <a:lstStyle/>
        <a:p>
          <a:r>
            <a:rPr lang="cs-CZ"/>
            <a:t>SWOT-3 analýzy</a:t>
          </a:r>
          <a:endParaRPr lang="en-US"/>
        </a:p>
      </dgm:t>
    </dgm:pt>
    <dgm:pt modelId="{80BC6C7E-FE93-4798-8762-91504F8E4DBE}" type="parTrans" cxnId="{B4D052DE-7007-42DA-8C09-3B448A1F800B}">
      <dgm:prSet/>
      <dgm:spPr/>
      <dgm:t>
        <a:bodyPr/>
        <a:lstStyle/>
        <a:p>
          <a:endParaRPr lang="en-US"/>
        </a:p>
      </dgm:t>
    </dgm:pt>
    <dgm:pt modelId="{B3B4F410-CD0B-44CE-AA96-5300AC1B076C}" type="sibTrans" cxnId="{B4D052DE-7007-42DA-8C09-3B448A1F800B}">
      <dgm:prSet/>
      <dgm:spPr/>
      <dgm:t>
        <a:bodyPr/>
        <a:lstStyle/>
        <a:p>
          <a:endParaRPr lang="en-US"/>
        </a:p>
      </dgm:t>
    </dgm:pt>
    <dgm:pt modelId="{D9846CB7-6C23-4061-B678-1C3C8CF5D9A6}" type="pres">
      <dgm:prSet presAssocID="{5490B332-6B98-4CFF-8EDA-99EECD7633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0D36A3-661A-4CB7-94B6-924E070C25CE}" type="pres">
      <dgm:prSet presAssocID="{74B5C73E-0142-481B-8492-5098C705C190}" presName="root" presStyleCnt="0"/>
      <dgm:spPr/>
    </dgm:pt>
    <dgm:pt modelId="{59D5B937-9670-458B-85E6-F355C38E2B74}" type="pres">
      <dgm:prSet presAssocID="{74B5C73E-0142-481B-8492-5098C705C190}" presName="rootComposite" presStyleCnt="0"/>
      <dgm:spPr/>
    </dgm:pt>
    <dgm:pt modelId="{6E4ED0B3-5959-4CD2-8EC1-A743B6546F32}" type="pres">
      <dgm:prSet presAssocID="{74B5C73E-0142-481B-8492-5098C705C190}" presName="rootText" presStyleLbl="node1" presStyleIdx="0" presStyleCnt="2"/>
      <dgm:spPr/>
    </dgm:pt>
    <dgm:pt modelId="{49780412-82C5-4E78-B0D6-41D639D9C5D1}" type="pres">
      <dgm:prSet presAssocID="{74B5C73E-0142-481B-8492-5098C705C190}" presName="rootConnector" presStyleLbl="node1" presStyleIdx="0" presStyleCnt="2"/>
      <dgm:spPr/>
    </dgm:pt>
    <dgm:pt modelId="{A4C8F89D-DA42-4BB1-AA88-BBB52AFD7AB5}" type="pres">
      <dgm:prSet presAssocID="{74B5C73E-0142-481B-8492-5098C705C190}" presName="childShape" presStyleCnt="0"/>
      <dgm:spPr/>
    </dgm:pt>
    <dgm:pt modelId="{9E2FDD5C-A8B8-4F8D-865D-B4E10B82B80A}" type="pres">
      <dgm:prSet presAssocID="{DE39EF37-5778-4F3A-82FB-10D6A01B974F}" presName="root" presStyleCnt="0"/>
      <dgm:spPr/>
    </dgm:pt>
    <dgm:pt modelId="{0D56891A-8077-4C77-BFF4-71B0F743DF73}" type="pres">
      <dgm:prSet presAssocID="{DE39EF37-5778-4F3A-82FB-10D6A01B974F}" presName="rootComposite" presStyleCnt="0"/>
      <dgm:spPr/>
    </dgm:pt>
    <dgm:pt modelId="{E1208763-1BA9-4A86-B0C9-B46C92C4691D}" type="pres">
      <dgm:prSet presAssocID="{DE39EF37-5778-4F3A-82FB-10D6A01B974F}" presName="rootText" presStyleLbl="node1" presStyleIdx="1" presStyleCnt="2"/>
      <dgm:spPr/>
    </dgm:pt>
    <dgm:pt modelId="{65149970-695D-4E05-A6AF-F109A8126F79}" type="pres">
      <dgm:prSet presAssocID="{DE39EF37-5778-4F3A-82FB-10D6A01B974F}" presName="rootConnector" presStyleLbl="node1" presStyleIdx="1" presStyleCnt="2"/>
      <dgm:spPr/>
    </dgm:pt>
    <dgm:pt modelId="{7A2CE291-FA1B-4FF8-9CCD-5F8AB04E65D2}" type="pres">
      <dgm:prSet presAssocID="{DE39EF37-5778-4F3A-82FB-10D6A01B974F}" presName="childShape" presStyleCnt="0"/>
      <dgm:spPr/>
    </dgm:pt>
  </dgm:ptLst>
  <dgm:cxnLst>
    <dgm:cxn modelId="{9308811D-6F60-4274-BD39-234425941A10}" srcId="{5490B332-6B98-4CFF-8EDA-99EECD7633ED}" destId="{74B5C73E-0142-481B-8492-5098C705C190}" srcOrd="0" destOrd="0" parTransId="{C192B340-0672-404B-A4D8-08191285F527}" sibTransId="{66E0769B-7D1A-4C43-9A63-B10E42C13736}"/>
    <dgm:cxn modelId="{984B2937-DE6B-48AE-B8C5-79CF7758EC64}" type="presOf" srcId="{DE39EF37-5778-4F3A-82FB-10D6A01B974F}" destId="{65149970-695D-4E05-A6AF-F109A8126F79}" srcOrd="1" destOrd="0" presId="urn:microsoft.com/office/officeart/2005/8/layout/hierarchy3"/>
    <dgm:cxn modelId="{F30B304C-77E2-419F-890D-872FAEEA1349}" type="presOf" srcId="{74B5C73E-0142-481B-8492-5098C705C190}" destId="{6E4ED0B3-5959-4CD2-8EC1-A743B6546F32}" srcOrd="0" destOrd="0" presId="urn:microsoft.com/office/officeart/2005/8/layout/hierarchy3"/>
    <dgm:cxn modelId="{F789304F-CC33-446A-82DE-6D0BE09AAF52}" type="presOf" srcId="{DE39EF37-5778-4F3A-82FB-10D6A01B974F}" destId="{E1208763-1BA9-4A86-B0C9-B46C92C4691D}" srcOrd="0" destOrd="0" presId="urn:microsoft.com/office/officeart/2005/8/layout/hierarchy3"/>
    <dgm:cxn modelId="{6A853780-8AE2-4BF5-9E63-700C878A9D87}" type="presOf" srcId="{74B5C73E-0142-481B-8492-5098C705C190}" destId="{49780412-82C5-4E78-B0D6-41D639D9C5D1}" srcOrd="1" destOrd="0" presId="urn:microsoft.com/office/officeart/2005/8/layout/hierarchy3"/>
    <dgm:cxn modelId="{DFDC37AB-E08F-4515-8EE6-DB660DF2DEC1}" type="presOf" srcId="{5490B332-6B98-4CFF-8EDA-99EECD7633ED}" destId="{D9846CB7-6C23-4061-B678-1C3C8CF5D9A6}" srcOrd="0" destOrd="0" presId="urn:microsoft.com/office/officeart/2005/8/layout/hierarchy3"/>
    <dgm:cxn modelId="{B4D052DE-7007-42DA-8C09-3B448A1F800B}" srcId="{5490B332-6B98-4CFF-8EDA-99EECD7633ED}" destId="{DE39EF37-5778-4F3A-82FB-10D6A01B974F}" srcOrd="1" destOrd="0" parTransId="{80BC6C7E-FE93-4798-8762-91504F8E4DBE}" sibTransId="{B3B4F410-CD0B-44CE-AA96-5300AC1B076C}"/>
    <dgm:cxn modelId="{57B9C801-6D51-4D49-A5A1-5E7F7A9B778A}" type="presParOf" srcId="{D9846CB7-6C23-4061-B678-1C3C8CF5D9A6}" destId="{F00D36A3-661A-4CB7-94B6-924E070C25CE}" srcOrd="0" destOrd="0" presId="urn:microsoft.com/office/officeart/2005/8/layout/hierarchy3"/>
    <dgm:cxn modelId="{D34E93E5-98D8-4968-8BF9-A0C82A63F3D5}" type="presParOf" srcId="{F00D36A3-661A-4CB7-94B6-924E070C25CE}" destId="{59D5B937-9670-458B-85E6-F355C38E2B74}" srcOrd="0" destOrd="0" presId="urn:microsoft.com/office/officeart/2005/8/layout/hierarchy3"/>
    <dgm:cxn modelId="{5699DC2C-9795-489B-80CC-7E51746A79F1}" type="presParOf" srcId="{59D5B937-9670-458B-85E6-F355C38E2B74}" destId="{6E4ED0B3-5959-4CD2-8EC1-A743B6546F32}" srcOrd="0" destOrd="0" presId="urn:microsoft.com/office/officeart/2005/8/layout/hierarchy3"/>
    <dgm:cxn modelId="{9422F656-39ED-43C2-8A3A-C38A98B7247C}" type="presParOf" srcId="{59D5B937-9670-458B-85E6-F355C38E2B74}" destId="{49780412-82C5-4E78-B0D6-41D639D9C5D1}" srcOrd="1" destOrd="0" presId="urn:microsoft.com/office/officeart/2005/8/layout/hierarchy3"/>
    <dgm:cxn modelId="{9CC463C8-0D1B-4936-A6E7-212C2716A62B}" type="presParOf" srcId="{F00D36A3-661A-4CB7-94B6-924E070C25CE}" destId="{A4C8F89D-DA42-4BB1-AA88-BBB52AFD7AB5}" srcOrd="1" destOrd="0" presId="urn:microsoft.com/office/officeart/2005/8/layout/hierarchy3"/>
    <dgm:cxn modelId="{07827F01-FF76-4F47-9148-15D54124F69E}" type="presParOf" srcId="{D9846CB7-6C23-4061-B678-1C3C8CF5D9A6}" destId="{9E2FDD5C-A8B8-4F8D-865D-B4E10B82B80A}" srcOrd="1" destOrd="0" presId="urn:microsoft.com/office/officeart/2005/8/layout/hierarchy3"/>
    <dgm:cxn modelId="{B5C5F793-60D6-45D8-8B52-88800E0A89B2}" type="presParOf" srcId="{9E2FDD5C-A8B8-4F8D-865D-B4E10B82B80A}" destId="{0D56891A-8077-4C77-BFF4-71B0F743DF73}" srcOrd="0" destOrd="0" presId="urn:microsoft.com/office/officeart/2005/8/layout/hierarchy3"/>
    <dgm:cxn modelId="{BEBFD11C-4789-4661-B36F-49C289B4F580}" type="presParOf" srcId="{0D56891A-8077-4C77-BFF4-71B0F743DF73}" destId="{E1208763-1BA9-4A86-B0C9-B46C92C4691D}" srcOrd="0" destOrd="0" presId="urn:microsoft.com/office/officeart/2005/8/layout/hierarchy3"/>
    <dgm:cxn modelId="{9AB58519-B233-446E-A88A-983DCB179B2C}" type="presParOf" srcId="{0D56891A-8077-4C77-BFF4-71B0F743DF73}" destId="{65149970-695D-4E05-A6AF-F109A8126F79}" srcOrd="1" destOrd="0" presId="urn:microsoft.com/office/officeart/2005/8/layout/hierarchy3"/>
    <dgm:cxn modelId="{D34420D4-3952-4D59-9023-7DF10D4F3CF5}" type="presParOf" srcId="{9E2FDD5C-A8B8-4F8D-865D-B4E10B82B80A}" destId="{7A2CE291-FA1B-4FF8-9CCD-5F8AB04E65D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C77F38E-383D-4A5A-9DA2-C001BEA03FE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817D04-B465-4324-8C4F-779743EC556C}">
      <dgm:prSet/>
      <dgm:spPr/>
      <dgm:t>
        <a:bodyPr/>
        <a:lstStyle/>
        <a:p>
          <a:r>
            <a:rPr lang="cs-CZ"/>
            <a:t>Šablony pro MŠ, ZŠ, ŠD, ZUŠ, SVČ II.</a:t>
          </a:r>
          <a:endParaRPr lang="en-US"/>
        </a:p>
      </dgm:t>
    </dgm:pt>
    <dgm:pt modelId="{67CEFBA3-C783-46C5-807D-02870AB5582D}" type="parTrans" cxnId="{E93C7730-BE6F-4934-9FC0-B27CC3347A90}">
      <dgm:prSet/>
      <dgm:spPr/>
      <dgm:t>
        <a:bodyPr/>
        <a:lstStyle/>
        <a:p>
          <a:endParaRPr lang="en-US"/>
        </a:p>
      </dgm:t>
    </dgm:pt>
    <dgm:pt modelId="{723171FB-C21C-4AE9-8E83-75F4C572E463}" type="sibTrans" cxnId="{E93C7730-BE6F-4934-9FC0-B27CC3347A90}">
      <dgm:prSet/>
      <dgm:spPr/>
      <dgm:t>
        <a:bodyPr/>
        <a:lstStyle/>
        <a:p>
          <a:endParaRPr lang="en-US"/>
        </a:p>
      </dgm:t>
    </dgm:pt>
    <dgm:pt modelId="{16E9D8C2-B969-4EA8-876C-E0333A423968}">
      <dgm:prSet/>
      <dgm:spPr/>
      <dgm:t>
        <a:bodyPr/>
        <a:lstStyle/>
        <a:p>
          <a:r>
            <a:rPr lang="cs-CZ"/>
            <a:t>OP ST – Infrastruktura zájmového a neformálního vzdělávání (školní družiny)</a:t>
          </a:r>
          <a:endParaRPr lang="en-US"/>
        </a:p>
      </dgm:t>
    </dgm:pt>
    <dgm:pt modelId="{9B307B87-A854-4822-9E79-B0CE1FB5E259}" type="parTrans" cxnId="{490B1451-7E18-405E-B820-E3EEDE4C8C9E}">
      <dgm:prSet/>
      <dgm:spPr/>
      <dgm:t>
        <a:bodyPr/>
        <a:lstStyle/>
        <a:p>
          <a:endParaRPr lang="en-US"/>
        </a:p>
      </dgm:t>
    </dgm:pt>
    <dgm:pt modelId="{F0B10D04-B4A7-442A-91D5-683D6C9FEFAE}" type="sibTrans" cxnId="{490B1451-7E18-405E-B820-E3EEDE4C8C9E}">
      <dgm:prSet/>
      <dgm:spPr/>
      <dgm:t>
        <a:bodyPr/>
        <a:lstStyle/>
        <a:p>
          <a:endParaRPr lang="en-US"/>
        </a:p>
      </dgm:t>
    </dgm:pt>
    <dgm:pt modelId="{2AEF0712-CD9F-49E3-8C54-D6886C3D88B2}">
      <dgm:prSet/>
      <dgm:spPr/>
      <dgm:t>
        <a:bodyPr/>
        <a:lstStyle/>
        <a:p>
          <a:r>
            <a:rPr lang="cs-CZ"/>
            <a:t>OP ST – Mimoškolní pobyty</a:t>
          </a:r>
          <a:endParaRPr lang="en-US"/>
        </a:p>
      </dgm:t>
    </dgm:pt>
    <dgm:pt modelId="{5FA2B6FD-1466-48E8-B905-89A33AB5022E}" type="parTrans" cxnId="{4DD336E8-01FD-49F2-96BC-9E7D44E5C0E0}">
      <dgm:prSet/>
      <dgm:spPr/>
      <dgm:t>
        <a:bodyPr/>
        <a:lstStyle/>
        <a:p>
          <a:endParaRPr lang="en-US"/>
        </a:p>
      </dgm:t>
    </dgm:pt>
    <dgm:pt modelId="{EE37F674-C99E-42F7-BAB7-69C66ECA5F28}" type="sibTrans" cxnId="{4DD336E8-01FD-49F2-96BC-9E7D44E5C0E0}">
      <dgm:prSet/>
      <dgm:spPr/>
      <dgm:t>
        <a:bodyPr/>
        <a:lstStyle/>
        <a:p>
          <a:endParaRPr lang="en-US"/>
        </a:p>
      </dgm:t>
    </dgm:pt>
    <dgm:pt modelId="{0DFA98DE-D7AF-493B-B977-020A6E298851}">
      <dgm:prSet/>
      <dgm:spPr/>
      <dgm:t>
        <a:bodyPr/>
        <a:lstStyle/>
        <a:p>
          <a:r>
            <a:rPr lang="cs-CZ"/>
            <a:t>OP ST – Regionální školství</a:t>
          </a:r>
          <a:endParaRPr lang="en-US"/>
        </a:p>
      </dgm:t>
    </dgm:pt>
    <dgm:pt modelId="{F2B2E40E-18A8-44FD-8C79-3D7B08926055}" type="parTrans" cxnId="{BE0A8D3C-903E-48EA-9D67-D82D83460FAB}">
      <dgm:prSet/>
      <dgm:spPr/>
      <dgm:t>
        <a:bodyPr/>
        <a:lstStyle/>
        <a:p>
          <a:endParaRPr lang="en-US"/>
        </a:p>
      </dgm:t>
    </dgm:pt>
    <dgm:pt modelId="{A9EC2909-4E41-4B3A-A904-023AB82EEC7D}" type="sibTrans" cxnId="{BE0A8D3C-903E-48EA-9D67-D82D83460FAB}">
      <dgm:prSet/>
      <dgm:spPr/>
      <dgm:t>
        <a:bodyPr/>
        <a:lstStyle/>
        <a:p>
          <a:endParaRPr lang="en-US"/>
        </a:p>
      </dgm:t>
    </dgm:pt>
    <dgm:pt modelId="{02273155-CB99-4268-B6C0-9F21AC4FA16B}" type="pres">
      <dgm:prSet presAssocID="{1C77F38E-383D-4A5A-9DA2-C001BEA03FED}" presName="linear" presStyleCnt="0">
        <dgm:presLayoutVars>
          <dgm:animLvl val="lvl"/>
          <dgm:resizeHandles val="exact"/>
        </dgm:presLayoutVars>
      </dgm:prSet>
      <dgm:spPr/>
    </dgm:pt>
    <dgm:pt modelId="{8C355B2A-2FEF-49CC-A2D2-D331AD664378}" type="pres">
      <dgm:prSet presAssocID="{C6817D04-B465-4324-8C4F-779743EC556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698FDE-E483-4388-AB42-80F5B51A379F}" type="pres">
      <dgm:prSet presAssocID="{723171FB-C21C-4AE9-8E83-75F4C572E463}" presName="spacer" presStyleCnt="0"/>
      <dgm:spPr/>
    </dgm:pt>
    <dgm:pt modelId="{2D482AA4-35BE-427D-92D6-6C53D69D4621}" type="pres">
      <dgm:prSet presAssocID="{16E9D8C2-B969-4EA8-876C-E0333A4239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0E1DCE0-CC3F-48EB-9DDA-E265A580CE08}" type="pres">
      <dgm:prSet presAssocID="{F0B10D04-B4A7-442A-91D5-683D6C9FEFAE}" presName="spacer" presStyleCnt="0"/>
      <dgm:spPr/>
    </dgm:pt>
    <dgm:pt modelId="{C4C880BB-35C9-4C65-83B8-4D8888284739}" type="pres">
      <dgm:prSet presAssocID="{2AEF0712-CD9F-49E3-8C54-D6886C3D88B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A1F089-1413-4DF5-A9A3-3506193F5507}" type="pres">
      <dgm:prSet presAssocID="{EE37F674-C99E-42F7-BAB7-69C66ECA5F28}" presName="spacer" presStyleCnt="0"/>
      <dgm:spPr/>
    </dgm:pt>
    <dgm:pt modelId="{E76184E2-660A-457B-B1A1-6DE67F46C2A6}" type="pres">
      <dgm:prSet presAssocID="{0DFA98DE-D7AF-493B-B977-020A6E29885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C12E10E-DF03-4A3F-AF07-C70D02CF9341}" type="presOf" srcId="{C6817D04-B465-4324-8C4F-779743EC556C}" destId="{8C355B2A-2FEF-49CC-A2D2-D331AD664378}" srcOrd="0" destOrd="0" presId="urn:microsoft.com/office/officeart/2005/8/layout/vList2"/>
    <dgm:cxn modelId="{02826315-7734-4629-92DD-A2207DB59827}" type="presOf" srcId="{2AEF0712-CD9F-49E3-8C54-D6886C3D88B2}" destId="{C4C880BB-35C9-4C65-83B8-4D8888284739}" srcOrd="0" destOrd="0" presId="urn:microsoft.com/office/officeart/2005/8/layout/vList2"/>
    <dgm:cxn modelId="{E93C7730-BE6F-4934-9FC0-B27CC3347A90}" srcId="{1C77F38E-383D-4A5A-9DA2-C001BEA03FED}" destId="{C6817D04-B465-4324-8C4F-779743EC556C}" srcOrd="0" destOrd="0" parTransId="{67CEFBA3-C783-46C5-807D-02870AB5582D}" sibTransId="{723171FB-C21C-4AE9-8E83-75F4C572E463}"/>
    <dgm:cxn modelId="{BE0A8D3C-903E-48EA-9D67-D82D83460FAB}" srcId="{1C77F38E-383D-4A5A-9DA2-C001BEA03FED}" destId="{0DFA98DE-D7AF-493B-B977-020A6E298851}" srcOrd="3" destOrd="0" parTransId="{F2B2E40E-18A8-44FD-8C79-3D7B08926055}" sibTransId="{A9EC2909-4E41-4B3A-A904-023AB82EEC7D}"/>
    <dgm:cxn modelId="{E2892546-61D6-4255-B593-6E9BD81B8AC3}" type="presOf" srcId="{0DFA98DE-D7AF-493B-B977-020A6E298851}" destId="{E76184E2-660A-457B-B1A1-6DE67F46C2A6}" srcOrd="0" destOrd="0" presId="urn:microsoft.com/office/officeart/2005/8/layout/vList2"/>
    <dgm:cxn modelId="{490B1451-7E18-405E-B820-E3EEDE4C8C9E}" srcId="{1C77F38E-383D-4A5A-9DA2-C001BEA03FED}" destId="{16E9D8C2-B969-4EA8-876C-E0333A423968}" srcOrd="1" destOrd="0" parTransId="{9B307B87-A854-4822-9E79-B0CE1FB5E259}" sibTransId="{F0B10D04-B4A7-442A-91D5-683D6C9FEFAE}"/>
    <dgm:cxn modelId="{37C45F87-5EA0-42C3-BC4B-F2CF8538A1C4}" type="presOf" srcId="{1C77F38E-383D-4A5A-9DA2-C001BEA03FED}" destId="{02273155-CB99-4268-B6C0-9F21AC4FA16B}" srcOrd="0" destOrd="0" presId="urn:microsoft.com/office/officeart/2005/8/layout/vList2"/>
    <dgm:cxn modelId="{CB8ED1C1-3E85-4B50-A644-E7FDCE54AADD}" type="presOf" srcId="{16E9D8C2-B969-4EA8-876C-E0333A423968}" destId="{2D482AA4-35BE-427D-92D6-6C53D69D4621}" srcOrd="0" destOrd="0" presId="urn:microsoft.com/office/officeart/2005/8/layout/vList2"/>
    <dgm:cxn modelId="{4DD336E8-01FD-49F2-96BC-9E7D44E5C0E0}" srcId="{1C77F38E-383D-4A5A-9DA2-C001BEA03FED}" destId="{2AEF0712-CD9F-49E3-8C54-D6886C3D88B2}" srcOrd="2" destOrd="0" parTransId="{5FA2B6FD-1466-48E8-B905-89A33AB5022E}" sibTransId="{EE37F674-C99E-42F7-BAB7-69C66ECA5F28}"/>
    <dgm:cxn modelId="{2143CD39-6F6A-4574-A617-C954D93566AE}" type="presParOf" srcId="{02273155-CB99-4268-B6C0-9F21AC4FA16B}" destId="{8C355B2A-2FEF-49CC-A2D2-D331AD664378}" srcOrd="0" destOrd="0" presId="urn:microsoft.com/office/officeart/2005/8/layout/vList2"/>
    <dgm:cxn modelId="{9B2CD9D1-E643-47C3-98AE-48CD8A5152E3}" type="presParOf" srcId="{02273155-CB99-4268-B6C0-9F21AC4FA16B}" destId="{77698FDE-E483-4388-AB42-80F5B51A379F}" srcOrd="1" destOrd="0" presId="urn:microsoft.com/office/officeart/2005/8/layout/vList2"/>
    <dgm:cxn modelId="{5D4D6117-34A2-4E76-AC98-2A1B72972A2A}" type="presParOf" srcId="{02273155-CB99-4268-B6C0-9F21AC4FA16B}" destId="{2D482AA4-35BE-427D-92D6-6C53D69D4621}" srcOrd="2" destOrd="0" presId="urn:microsoft.com/office/officeart/2005/8/layout/vList2"/>
    <dgm:cxn modelId="{EC200C37-A74C-4C9D-A46F-9FCDDE8E2967}" type="presParOf" srcId="{02273155-CB99-4268-B6C0-9F21AC4FA16B}" destId="{90E1DCE0-CC3F-48EB-9DDA-E265A580CE08}" srcOrd="3" destOrd="0" presId="urn:microsoft.com/office/officeart/2005/8/layout/vList2"/>
    <dgm:cxn modelId="{C16CAC76-4C2E-4E5F-BEF5-E4AF1D823B42}" type="presParOf" srcId="{02273155-CB99-4268-B6C0-9F21AC4FA16B}" destId="{C4C880BB-35C9-4C65-83B8-4D8888284739}" srcOrd="4" destOrd="0" presId="urn:microsoft.com/office/officeart/2005/8/layout/vList2"/>
    <dgm:cxn modelId="{B2119A57-80F7-456C-8D27-266FCE446017}" type="presParOf" srcId="{02273155-CB99-4268-B6C0-9F21AC4FA16B}" destId="{91A1F089-1413-4DF5-A9A3-3506193F5507}" srcOrd="5" destOrd="0" presId="urn:microsoft.com/office/officeart/2005/8/layout/vList2"/>
    <dgm:cxn modelId="{02B9CD45-D204-4DB8-A49E-7B63A0E6C206}" type="presParOf" srcId="{02273155-CB99-4268-B6C0-9F21AC4FA16B}" destId="{E76184E2-660A-457B-B1A1-6DE67F46C2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6C909A-58AF-43C5-A3C9-A90E49FD134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82B0285-CFC4-4124-9CC9-EC08CC447426}">
      <dgm:prSet/>
      <dgm:spPr/>
      <dgm:t>
        <a:bodyPr/>
        <a:lstStyle/>
        <a:p>
          <a:r>
            <a:rPr lang="cs-CZ" u="sng"/>
            <a:t>Personální změny:</a:t>
          </a:r>
          <a:endParaRPr lang="en-US"/>
        </a:p>
      </dgm:t>
    </dgm:pt>
    <dgm:pt modelId="{1114DF3B-5EE3-4F78-9476-44C18E1E5693}" type="parTrans" cxnId="{FC2761CE-588B-4A3C-8402-DE5E6634AB8E}">
      <dgm:prSet/>
      <dgm:spPr/>
      <dgm:t>
        <a:bodyPr/>
        <a:lstStyle/>
        <a:p>
          <a:endParaRPr lang="en-US"/>
        </a:p>
      </dgm:t>
    </dgm:pt>
    <dgm:pt modelId="{685C96D4-091B-418B-9F9D-91705E78ABB3}" type="sibTrans" cxnId="{FC2761CE-588B-4A3C-8402-DE5E6634AB8E}">
      <dgm:prSet/>
      <dgm:spPr/>
      <dgm:t>
        <a:bodyPr/>
        <a:lstStyle/>
        <a:p>
          <a:endParaRPr lang="en-US"/>
        </a:p>
      </dgm:t>
    </dgm:pt>
    <dgm:pt modelId="{6707DF2D-0D9F-4D17-89B1-DD641599649D}">
      <dgm:prSet/>
      <dgm:spPr/>
      <dgm:t>
        <a:bodyPr/>
        <a:lstStyle/>
        <a:p>
          <a:r>
            <a:rPr lang="cs-CZ"/>
            <a:t>Mateřská škola Klíček - Mgr. Ivana Ličková</a:t>
          </a:r>
          <a:endParaRPr lang="en-US"/>
        </a:p>
      </dgm:t>
    </dgm:pt>
    <dgm:pt modelId="{F9A8CA52-EBE8-4728-8F8B-095136109764}" type="parTrans" cxnId="{4E3A8397-9F45-401E-A3DB-0A55FCB758EF}">
      <dgm:prSet/>
      <dgm:spPr/>
      <dgm:t>
        <a:bodyPr/>
        <a:lstStyle/>
        <a:p>
          <a:endParaRPr lang="en-US"/>
        </a:p>
      </dgm:t>
    </dgm:pt>
    <dgm:pt modelId="{DFBE8BDA-C6AF-48B7-ADBD-414093B6E2FF}" type="sibTrans" cxnId="{4E3A8397-9F45-401E-A3DB-0A55FCB758EF}">
      <dgm:prSet/>
      <dgm:spPr/>
      <dgm:t>
        <a:bodyPr/>
        <a:lstStyle/>
        <a:p>
          <a:endParaRPr lang="en-US"/>
        </a:p>
      </dgm:t>
    </dgm:pt>
    <dgm:pt modelId="{17D7978F-0C83-4F80-84A9-F44196081EF4}">
      <dgm:prSet/>
      <dgm:spPr/>
      <dgm:t>
        <a:bodyPr/>
        <a:lstStyle/>
        <a:p>
          <a:r>
            <a:rPr lang="cs-CZ"/>
            <a:t>MAS Bohumínsko - Mgr. Pavla Skokanová </a:t>
          </a:r>
          <a:endParaRPr lang="en-US"/>
        </a:p>
      </dgm:t>
    </dgm:pt>
    <dgm:pt modelId="{638357CF-E36C-45F2-8F78-A5315A97C024}" type="parTrans" cxnId="{41F27866-D5BC-4C4E-91FB-FA3B1C373F45}">
      <dgm:prSet/>
      <dgm:spPr/>
      <dgm:t>
        <a:bodyPr/>
        <a:lstStyle/>
        <a:p>
          <a:endParaRPr lang="en-US"/>
        </a:p>
      </dgm:t>
    </dgm:pt>
    <dgm:pt modelId="{2EF0C68D-600D-43B5-80B1-47E35BF424C2}" type="sibTrans" cxnId="{41F27866-D5BC-4C4E-91FB-FA3B1C373F45}">
      <dgm:prSet/>
      <dgm:spPr/>
      <dgm:t>
        <a:bodyPr/>
        <a:lstStyle/>
        <a:p>
          <a:endParaRPr lang="en-US"/>
        </a:p>
      </dgm:t>
    </dgm:pt>
    <dgm:pt modelId="{B5BC5144-BC52-4B61-AB68-BF4A496E3E80}">
      <dgm:prSet/>
      <dgm:spPr/>
      <dgm:t>
        <a:bodyPr/>
        <a:lstStyle/>
        <a:p>
          <a:r>
            <a:rPr lang="cs-CZ"/>
            <a:t>Počet členů ŘV nezměněn – 23.</a:t>
          </a:r>
          <a:endParaRPr lang="en-US"/>
        </a:p>
      </dgm:t>
    </dgm:pt>
    <dgm:pt modelId="{96E37C5D-B662-4440-A471-DD3E3F35CAAB}" type="parTrans" cxnId="{A8B52B77-CF56-40F7-B00F-01FA7A95C0E0}">
      <dgm:prSet/>
      <dgm:spPr/>
      <dgm:t>
        <a:bodyPr/>
        <a:lstStyle/>
        <a:p>
          <a:endParaRPr lang="en-US"/>
        </a:p>
      </dgm:t>
    </dgm:pt>
    <dgm:pt modelId="{9BF8B45D-2AD6-4BC1-95B0-120AF3660945}" type="sibTrans" cxnId="{A8B52B77-CF56-40F7-B00F-01FA7A95C0E0}">
      <dgm:prSet/>
      <dgm:spPr/>
      <dgm:t>
        <a:bodyPr/>
        <a:lstStyle/>
        <a:p>
          <a:endParaRPr lang="en-US"/>
        </a:p>
      </dgm:t>
    </dgm:pt>
    <dgm:pt modelId="{F57533CA-3A26-494A-9DF2-B1F1019CEA95}">
      <dgm:prSet/>
      <dgm:spPr/>
      <dgm:t>
        <a:bodyPr/>
        <a:lstStyle/>
        <a:p>
          <a:r>
            <a:rPr lang="cs-CZ"/>
            <a:t>Informace o sloučení škol ZŠ a MŠ Majakovského, p. o. Karviná a ZŠ a MŠ U Studny, p. o. Karviná od 1. 8. 2024.</a:t>
          </a:r>
          <a:endParaRPr lang="en-US"/>
        </a:p>
      </dgm:t>
    </dgm:pt>
    <dgm:pt modelId="{655D0654-DB33-4678-8809-E7818339BDDA}" type="parTrans" cxnId="{B845F8DA-5FDC-489E-8D94-7B90DFAC3F04}">
      <dgm:prSet/>
      <dgm:spPr/>
      <dgm:t>
        <a:bodyPr/>
        <a:lstStyle/>
        <a:p>
          <a:endParaRPr lang="en-US"/>
        </a:p>
      </dgm:t>
    </dgm:pt>
    <dgm:pt modelId="{B1530D6A-BC0C-4EC3-A101-89C029044742}" type="sibTrans" cxnId="{B845F8DA-5FDC-489E-8D94-7B90DFAC3F04}">
      <dgm:prSet/>
      <dgm:spPr/>
      <dgm:t>
        <a:bodyPr/>
        <a:lstStyle/>
        <a:p>
          <a:endParaRPr lang="en-US"/>
        </a:p>
      </dgm:t>
    </dgm:pt>
    <dgm:pt modelId="{A66295F7-8E2B-417E-8897-9322687734B0}">
      <dgm:prSet/>
      <dgm:spPr/>
      <dgm:t>
        <a:bodyPr/>
        <a:lstStyle/>
        <a:p>
          <a:r>
            <a:rPr lang="cs-CZ"/>
            <a:t>Hlasování</a:t>
          </a:r>
          <a:endParaRPr lang="en-US"/>
        </a:p>
      </dgm:t>
    </dgm:pt>
    <dgm:pt modelId="{2294B55B-05D6-4983-855D-1FE99A058926}" type="parTrans" cxnId="{92D9DAF0-6DB4-409E-9D97-E76E0DA77B0C}">
      <dgm:prSet/>
      <dgm:spPr/>
      <dgm:t>
        <a:bodyPr/>
        <a:lstStyle/>
        <a:p>
          <a:endParaRPr lang="en-US"/>
        </a:p>
      </dgm:t>
    </dgm:pt>
    <dgm:pt modelId="{F2469F42-F06E-40FB-B5FB-92DFF2DF8E3D}" type="sibTrans" cxnId="{92D9DAF0-6DB4-409E-9D97-E76E0DA77B0C}">
      <dgm:prSet/>
      <dgm:spPr/>
      <dgm:t>
        <a:bodyPr/>
        <a:lstStyle/>
        <a:p>
          <a:endParaRPr lang="en-US"/>
        </a:p>
      </dgm:t>
    </dgm:pt>
    <dgm:pt modelId="{AB0E05BE-D4D8-49BF-ACA2-2441CE1D8D29}" type="pres">
      <dgm:prSet presAssocID="{956C909A-58AF-43C5-A3C9-A90E49FD134D}" presName="diagram" presStyleCnt="0">
        <dgm:presLayoutVars>
          <dgm:dir/>
          <dgm:resizeHandles val="exact"/>
        </dgm:presLayoutVars>
      </dgm:prSet>
      <dgm:spPr/>
    </dgm:pt>
    <dgm:pt modelId="{3C094FC2-0B63-4C77-998E-1FFBC6500E19}" type="pres">
      <dgm:prSet presAssocID="{882B0285-CFC4-4124-9CC9-EC08CC447426}" presName="node" presStyleLbl="node1" presStyleIdx="0" presStyleCnt="6">
        <dgm:presLayoutVars>
          <dgm:bulletEnabled val="1"/>
        </dgm:presLayoutVars>
      </dgm:prSet>
      <dgm:spPr/>
    </dgm:pt>
    <dgm:pt modelId="{5729A9E9-A0C0-4C02-8B18-61E0B5A4DAD1}" type="pres">
      <dgm:prSet presAssocID="{685C96D4-091B-418B-9F9D-91705E78ABB3}" presName="sibTrans" presStyleCnt="0"/>
      <dgm:spPr/>
    </dgm:pt>
    <dgm:pt modelId="{36611104-361A-402F-A501-6A488022F77A}" type="pres">
      <dgm:prSet presAssocID="{6707DF2D-0D9F-4D17-89B1-DD641599649D}" presName="node" presStyleLbl="node1" presStyleIdx="1" presStyleCnt="6">
        <dgm:presLayoutVars>
          <dgm:bulletEnabled val="1"/>
        </dgm:presLayoutVars>
      </dgm:prSet>
      <dgm:spPr/>
    </dgm:pt>
    <dgm:pt modelId="{48E28A66-2443-4723-B670-E245F900BC57}" type="pres">
      <dgm:prSet presAssocID="{DFBE8BDA-C6AF-48B7-ADBD-414093B6E2FF}" presName="sibTrans" presStyleCnt="0"/>
      <dgm:spPr/>
    </dgm:pt>
    <dgm:pt modelId="{B8063CCA-E016-4D9B-AF55-FB496B2F7918}" type="pres">
      <dgm:prSet presAssocID="{17D7978F-0C83-4F80-84A9-F44196081EF4}" presName="node" presStyleLbl="node1" presStyleIdx="2" presStyleCnt="6">
        <dgm:presLayoutVars>
          <dgm:bulletEnabled val="1"/>
        </dgm:presLayoutVars>
      </dgm:prSet>
      <dgm:spPr/>
    </dgm:pt>
    <dgm:pt modelId="{B871C3F4-7E05-4B70-A90D-9B7593346482}" type="pres">
      <dgm:prSet presAssocID="{2EF0C68D-600D-43B5-80B1-47E35BF424C2}" presName="sibTrans" presStyleCnt="0"/>
      <dgm:spPr/>
    </dgm:pt>
    <dgm:pt modelId="{64938EFF-66FC-4F3D-A570-1FD46326F2F8}" type="pres">
      <dgm:prSet presAssocID="{B5BC5144-BC52-4B61-AB68-BF4A496E3E80}" presName="node" presStyleLbl="node1" presStyleIdx="3" presStyleCnt="6">
        <dgm:presLayoutVars>
          <dgm:bulletEnabled val="1"/>
        </dgm:presLayoutVars>
      </dgm:prSet>
      <dgm:spPr/>
    </dgm:pt>
    <dgm:pt modelId="{3776BF89-7B59-4331-8457-7A3496481B75}" type="pres">
      <dgm:prSet presAssocID="{9BF8B45D-2AD6-4BC1-95B0-120AF3660945}" presName="sibTrans" presStyleCnt="0"/>
      <dgm:spPr/>
    </dgm:pt>
    <dgm:pt modelId="{BC0249D9-4D5A-4BAD-BA0D-C296FB49B43D}" type="pres">
      <dgm:prSet presAssocID="{F57533CA-3A26-494A-9DF2-B1F1019CEA95}" presName="node" presStyleLbl="node1" presStyleIdx="4" presStyleCnt="6">
        <dgm:presLayoutVars>
          <dgm:bulletEnabled val="1"/>
        </dgm:presLayoutVars>
      </dgm:prSet>
      <dgm:spPr/>
    </dgm:pt>
    <dgm:pt modelId="{D95557F1-9E36-4F34-87C9-13C9E53E8580}" type="pres">
      <dgm:prSet presAssocID="{B1530D6A-BC0C-4EC3-A101-89C029044742}" presName="sibTrans" presStyleCnt="0"/>
      <dgm:spPr/>
    </dgm:pt>
    <dgm:pt modelId="{21102F1A-D859-4EA8-B866-63E0E682BF7A}" type="pres">
      <dgm:prSet presAssocID="{A66295F7-8E2B-417E-8897-9322687734B0}" presName="node" presStyleLbl="node1" presStyleIdx="5" presStyleCnt="6">
        <dgm:presLayoutVars>
          <dgm:bulletEnabled val="1"/>
        </dgm:presLayoutVars>
      </dgm:prSet>
      <dgm:spPr/>
    </dgm:pt>
  </dgm:ptLst>
  <dgm:cxnLst>
    <dgm:cxn modelId="{9AA61F04-2097-47E7-9343-9610337A56E1}" type="presOf" srcId="{882B0285-CFC4-4124-9CC9-EC08CC447426}" destId="{3C094FC2-0B63-4C77-998E-1FFBC6500E19}" srcOrd="0" destOrd="0" presId="urn:microsoft.com/office/officeart/2005/8/layout/default"/>
    <dgm:cxn modelId="{CD8ED815-54E1-40CC-8C4F-C433DB2BEB6E}" type="presOf" srcId="{A66295F7-8E2B-417E-8897-9322687734B0}" destId="{21102F1A-D859-4EA8-B866-63E0E682BF7A}" srcOrd="0" destOrd="0" presId="urn:microsoft.com/office/officeart/2005/8/layout/default"/>
    <dgm:cxn modelId="{C1DE1A65-AA09-4D43-9AEC-6A7E0B4C9E28}" type="presOf" srcId="{956C909A-58AF-43C5-A3C9-A90E49FD134D}" destId="{AB0E05BE-D4D8-49BF-ACA2-2441CE1D8D29}" srcOrd="0" destOrd="0" presId="urn:microsoft.com/office/officeart/2005/8/layout/default"/>
    <dgm:cxn modelId="{8DB28645-CF80-4CE7-A660-FDE179B71E50}" type="presOf" srcId="{17D7978F-0C83-4F80-84A9-F44196081EF4}" destId="{B8063CCA-E016-4D9B-AF55-FB496B2F7918}" srcOrd="0" destOrd="0" presId="urn:microsoft.com/office/officeart/2005/8/layout/default"/>
    <dgm:cxn modelId="{41F27866-D5BC-4C4E-91FB-FA3B1C373F45}" srcId="{956C909A-58AF-43C5-A3C9-A90E49FD134D}" destId="{17D7978F-0C83-4F80-84A9-F44196081EF4}" srcOrd="2" destOrd="0" parTransId="{638357CF-E36C-45F2-8F78-A5315A97C024}" sibTransId="{2EF0C68D-600D-43B5-80B1-47E35BF424C2}"/>
    <dgm:cxn modelId="{A8B52B77-CF56-40F7-B00F-01FA7A95C0E0}" srcId="{956C909A-58AF-43C5-A3C9-A90E49FD134D}" destId="{B5BC5144-BC52-4B61-AB68-BF4A496E3E80}" srcOrd="3" destOrd="0" parTransId="{96E37C5D-B662-4440-A471-DD3E3F35CAAB}" sibTransId="{9BF8B45D-2AD6-4BC1-95B0-120AF3660945}"/>
    <dgm:cxn modelId="{4E3A8397-9F45-401E-A3DB-0A55FCB758EF}" srcId="{956C909A-58AF-43C5-A3C9-A90E49FD134D}" destId="{6707DF2D-0D9F-4D17-89B1-DD641599649D}" srcOrd="1" destOrd="0" parTransId="{F9A8CA52-EBE8-4728-8F8B-095136109764}" sibTransId="{DFBE8BDA-C6AF-48B7-ADBD-414093B6E2FF}"/>
    <dgm:cxn modelId="{7D6A219C-6ED7-4102-BA15-78058C66BE62}" type="presOf" srcId="{F57533CA-3A26-494A-9DF2-B1F1019CEA95}" destId="{BC0249D9-4D5A-4BAD-BA0D-C296FB49B43D}" srcOrd="0" destOrd="0" presId="urn:microsoft.com/office/officeart/2005/8/layout/default"/>
    <dgm:cxn modelId="{FC2761CE-588B-4A3C-8402-DE5E6634AB8E}" srcId="{956C909A-58AF-43C5-A3C9-A90E49FD134D}" destId="{882B0285-CFC4-4124-9CC9-EC08CC447426}" srcOrd="0" destOrd="0" parTransId="{1114DF3B-5EE3-4F78-9476-44C18E1E5693}" sibTransId="{685C96D4-091B-418B-9F9D-91705E78ABB3}"/>
    <dgm:cxn modelId="{B845F8DA-5FDC-489E-8D94-7B90DFAC3F04}" srcId="{956C909A-58AF-43C5-A3C9-A90E49FD134D}" destId="{F57533CA-3A26-494A-9DF2-B1F1019CEA95}" srcOrd="4" destOrd="0" parTransId="{655D0654-DB33-4678-8809-E7818339BDDA}" sibTransId="{B1530D6A-BC0C-4EC3-A101-89C029044742}"/>
    <dgm:cxn modelId="{357639E0-FEDA-4AA6-A071-AD9117EFA1E9}" type="presOf" srcId="{B5BC5144-BC52-4B61-AB68-BF4A496E3E80}" destId="{64938EFF-66FC-4F3D-A570-1FD46326F2F8}" srcOrd="0" destOrd="0" presId="urn:microsoft.com/office/officeart/2005/8/layout/default"/>
    <dgm:cxn modelId="{92D9DAF0-6DB4-409E-9D97-E76E0DA77B0C}" srcId="{956C909A-58AF-43C5-A3C9-A90E49FD134D}" destId="{A66295F7-8E2B-417E-8897-9322687734B0}" srcOrd="5" destOrd="0" parTransId="{2294B55B-05D6-4983-855D-1FE99A058926}" sibTransId="{F2469F42-F06E-40FB-B5FB-92DFF2DF8E3D}"/>
    <dgm:cxn modelId="{B72691F9-E538-4895-95CD-CACA03F3E860}" type="presOf" srcId="{6707DF2D-0D9F-4D17-89B1-DD641599649D}" destId="{36611104-361A-402F-A501-6A488022F77A}" srcOrd="0" destOrd="0" presId="urn:microsoft.com/office/officeart/2005/8/layout/default"/>
    <dgm:cxn modelId="{686149B9-B703-49C5-8B0C-E7F92065342E}" type="presParOf" srcId="{AB0E05BE-D4D8-49BF-ACA2-2441CE1D8D29}" destId="{3C094FC2-0B63-4C77-998E-1FFBC6500E19}" srcOrd="0" destOrd="0" presId="urn:microsoft.com/office/officeart/2005/8/layout/default"/>
    <dgm:cxn modelId="{2E0682F8-BD85-487A-9ED5-D20097C19C8B}" type="presParOf" srcId="{AB0E05BE-D4D8-49BF-ACA2-2441CE1D8D29}" destId="{5729A9E9-A0C0-4C02-8B18-61E0B5A4DAD1}" srcOrd="1" destOrd="0" presId="urn:microsoft.com/office/officeart/2005/8/layout/default"/>
    <dgm:cxn modelId="{B3117B64-2117-4188-8B29-1380F2ED3114}" type="presParOf" srcId="{AB0E05BE-D4D8-49BF-ACA2-2441CE1D8D29}" destId="{36611104-361A-402F-A501-6A488022F77A}" srcOrd="2" destOrd="0" presId="urn:microsoft.com/office/officeart/2005/8/layout/default"/>
    <dgm:cxn modelId="{01E0DDE0-BF47-49CA-9744-8D7739FB6877}" type="presParOf" srcId="{AB0E05BE-D4D8-49BF-ACA2-2441CE1D8D29}" destId="{48E28A66-2443-4723-B670-E245F900BC57}" srcOrd="3" destOrd="0" presId="urn:microsoft.com/office/officeart/2005/8/layout/default"/>
    <dgm:cxn modelId="{C0DC73C3-02FB-4399-AB36-9542CB9210EB}" type="presParOf" srcId="{AB0E05BE-D4D8-49BF-ACA2-2441CE1D8D29}" destId="{B8063CCA-E016-4D9B-AF55-FB496B2F7918}" srcOrd="4" destOrd="0" presId="urn:microsoft.com/office/officeart/2005/8/layout/default"/>
    <dgm:cxn modelId="{F8D234BE-D73A-421C-9C0C-84600758DE2D}" type="presParOf" srcId="{AB0E05BE-D4D8-49BF-ACA2-2441CE1D8D29}" destId="{B871C3F4-7E05-4B70-A90D-9B7593346482}" srcOrd="5" destOrd="0" presId="urn:microsoft.com/office/officeart/2005/8/layout/default"/>
    <dgm:cxn modelId="{6C01EE85-122B-4EE4-B02D-DC3C0E4105F2}" type="presParOf" srcId="{AB0E05BE-D4D8-49BF-ACA2-2441CE1D8D29}" destId="{64938EFF-66FC-4F3D-A570-1FD46326F2F8}" srcOrd="6" destOrd="0" presId="urn:microsoft.com/office/officeart/2005/8/layout/default"/>
    <dgm:cxn modelId="{BA55C279-319F-4376-8E34-4DF20D75D383}" type="presParOf" srcId="{AB0E05BE-D4D8-49BF-ACA2-2441CE1D8D29}" destId="{3776BF89-7B59-4331-8457-7A3496481B75}" srcOrd="7" destOrd="0" presId="urn:microsoft.com/office/officeart/2005/8/layout/default"/>
    <dgm:cxn modelId="{312A75F9-433A-47C5-82C4-11FF7715E228}" type="presParOf" srcId="{AB0E05BE-D4D8-49BF-ACA2-2441CE1D8D29}" destId="{BC0249D9-4D5A-4BAD-BA0D-C296FB49B43D}" srcOrd="8" destOrd="0" presId="urn:microsoft.com/office/officeart/2005/8/layout/default"/>
    <dgm:cxn modelId="{7C0086E2-682F-4F7E-AB8B-ABF1E22964F1}" type="presParOf" srcId="{AB0E05BE-D4D8-49BF-ACA2-2441CE1D8D29}" destId="{D95557F1-9E36-4F34-87C9-13C9E53E8580}" srcOrd="9" destOrd="0" presId="urn:microsoft.com/office/officeart/2005/8/layout/default"/>
    <dgm:cxn modelId="{EB02DF43-E2D7-4E7F-8730-F3F86115B036}" type="presParOf" srcId="{AB0E05BE-D4D8-49BF-ACA2-2441CE1D8D29}" destId="{21102F1A-D859-4EA8-B866-63E0E682BF7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48F675-F4AD-4652-8842-3E2DA374737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727A238-154F-4A79-909B-D3420404158D}">
      <dgm:prSet/>
      <dgm:spPr/>
      <dgm:t>
        <a:bodyPr/>
        <a:lstStyle/>
        <a:p>
          <a:pPr>
            <a:defRPr cap="all"/>
          </a:pPr>
          <a:r>
            <a:rPr lang="cs-CZ" b="1"/>
            <a:t>KA 1 Řízení projektu</a:t>
          </a:r>
          <a:endParaRPr lang="en-US"/>
        </a:p>
      </dgm:t>
    </dgm:pt>
    <dgm:pt modelId="{B4FA6EF4-279E-4096-9375-DBE1009AE278}" type="parTrans" cxnId="{CF5D3F52-E1B9-4E35-8FD1-D4C6D6CD7211}">
      <dgm:prSet/>
      <dgm:spPr/>
      <dgm:t>
        <a:bodyPr/>
        <a:lstStyle/>
        <a:p>
          <a:endParaRPr lang="en-US"/>
        </a:p>
      </dgm:t>
    </dgm:pt>
    <dgm:pt modelId="{E9C987C3-7736-4511-85F1-EFC05FC52400}" type="sibTrans" cxnId="{CF5D3F52-E1B9-4E35-8FD1-D4C6D6CD7211}">
      <dgm:prSet/>
      <dgm:spPr/>
      <dgm:t>
        <a:bodyPr/>
        <a:lstStyle/>
        <a:p>
          <a:endParaRPr lang="en-US"/>
        </a:p>
      </dgm:t>
    </dgm:pt>
    <dgm:pt modelId="{45437AC0-7AE2-4AE3-A165-2BAB8BA58C19}">
      <dgm:prSet/>
      <dgm:spPr/>
      <dgm:t>
        <a:bodyPr/>
        <a:lstStyle/>
        <a:p>
          <a:pPr>
            <a:defRPr cap="all"/>
          </a:pPr>
          <a:r>
            <a:rPr lang="cs-CZ"/>
            <a:t>Realizační tým beze změny</a:t>
          </a:r>
          <a:endParaRPr lang="en-US"/>
        </a:p>
      </dgm:t>
    </dgm:pt>
    <dgm:pt modelId="{B3D67C8E-9A6D-42D2-A289-31146E963BA2}" type="parTrans" cxnId="{F4625F4C-A650-43CD-A7B3-3FDC38BAA620}">
      <dgm:prSet/>
      <dgm:spPr/>
      <dgm:t>
        <a:bodyPr/>
        <a:lstStyle/>
        <a:p>
          <a:endParaRPr lang="en-US"/>
        </a:p>
      </dgm:t>
    </dgm:pt>
    <dgm:pt modelId="{A4BA3B52-110D-4EBF-B101-2EF2641E7BC7}" type="sibTrans" cxnId="{F4625F4C-A650-43CD-A7B3-3FDC38BAA620}">
      <dgm:prSet/>
      <dgm:spPr/>
      <dgm:t>
        <a:bodyPr/>
        <a:lstStyle/>
        <a:p>
          <a:endParaRPr lang="en-US"/>
        </a:p>
      </dgm:t>
    </dgm:pt>
    <dgm:pt modelId="{4C8587A9-40BC-4476-9EBA-C1BF0BC84828}">
      <dgm:prSet/>
      <dgm:spPr/>
      <dgm:t>
        <a:bodyPr/>
        <a:lstStyle/>
        <a:p>
          <a:pPr>
            <a:defRPr cap="all"/>
          </a:pPr>
          <a:r>
            <a:rPr lang="cs-CZ"/>
            <a:t>ZOR a ŽOP č. 1 podány v srpnu 2024, schválení v listopadu 2024, druhá zálohová platba v prosinci 2024</a:t>
          </a:r>
          <a:endParaRPr lang="en-US"/>
        </a:p>
      </dgm:t>
    </dgm:pt>
    <dgm:pt modelId="{50059BC8-A13C-42C8-905A-594592AADE5B}" type="parTrans" cxnId="{3DAE5D65-BF06-443A-89C6-A65A6CA044C9}">
      <dgm:prSet/>
      <dgm:spPr/>
      <dgm:t>
        <a:bodyPr/>
        <a:lstStyle/>
        <a:p>
          <a:endParaRPr lang="en-US"/>
        </a:p>
      </dgm:t>
    </dgm:pt>
    <dgm:pt modelId="{2BFE07F3-125E-4668-9720-D4F33F96B254}" type="sibTrans" cxnId="{3DAE5D65-BF06-443A-89C6-A65A6CA044C9}">
      <dgm:prSet/>
      <dgm:spPr/>
      <dgm:t>
        <a:bodyPr/>
        <a:lstStyle/>
        <a:p>
          <a:endParaRPr lang="en-US"/>
        </a:p>
      </dgm:t>
    </dgm:pt>
    <dgm:pt modelId="{2048F4D1-7466-43F0-A2F3-AF19943DC98A}">
      <dgm:prSet/>
      <dgm:spPr/>
      <dgm:t>
        <a:bodyPr/>
        <a:lstStyle/>
        <a:p>
          <a:pPr>
            <a:defRPr cap="all"/>
          </a:pPr>
          <a:r>
            <a:rPr lang="cs-CZ"/>
            <a:t>Vyčerpáno 50 % nákladů projektu</a:t>
          </a:r>
          <a:endParaRPr lang="en-US"/>
        </a:p>
      </dgm:t>
    </dgm:pt>
    <dgm:pt modelId="{5B3531DF-B7D7-4CA3-8D2A-930E43AA48B1}" type="parTrans" cxnId="{A0C923AC-E271-49DA-83DF-BE78D8532AA0}">
      <dgm:prSet/>
      <dgm:spPr/>
      <dgm:t>
        <a:bodyPr/>
        <a:lstStyle/>
        <a:p>
          <a:endParaRPr lang="en-US"/>
        </a:p>
      </dgm:t>
    </dgm:pt>
    <dgm:pt modelId="{63949B07-D6B2-4B7E-B515-7DD298345E61}" type="sibTrans" cxnId="{A0C923AC-E271-49DA-83DF-BE78D8532AA0}">
      <dgm:prSet/>
      <dgm:spPr/>
      <dgm:t>
        <a:bodyPr/>
        <a:lstStyle/>
        <a:p>
          <a:endParaRPr lang="en-US"/>
        </a:p>
      </dgm:t>
    </dgm:pt>
    <dgm:pt modelId="{3ED95386-BF77-4F2B-A53A-64372F949CC8}">
      <dgm:prSet/>
      <dgm:spPr/>
      <dgm:t>
        <a:bodyPr/>
        <a:lstStyle/>
        <a:p>
          <a:pPr>
            <a:defRPr cap="all"/>
          </a:pPr>
          <a:r>
            <a:rPr lang="cs-CZ" b="1"/>
            <a:t>KA 2 Vnitřní hodnocení projektu</a:t>
          </a:r>
          <a:endParaRPr lang="en-US"/>
        </a:p>
      </dgm:t>
    </dgm:pt>
    <dgm:pt modelId="{67852021-FF3E-4FBA-9CE1-B1D049A026EE}" type="parTrans" cxnId="{E28231A6-BA9D-40D2-B032-C6152530235A}">
      <dgm:prSet/>
      <dgm:spPr/>
      <dgm:t>
        <a:bodyPr/>
        <a:lstStyle/>
        <a:p>
          <a:endParaRPr lang="en-US"/>
        </a:p>
      </dgm:t>
    </dgm:pt>
    <dgm:pt modelId="{327A3D0F-8C88-4EBF-98A7-E9818DE6ED14}" type="sibTrans" cxnId="{E28231A6-BA9D-40D2-B032-C6152530235A}">
      <dgm:prSet/>
      <dgm:spPr/>
      <dgm:t>
        <a:bodyPr/>
        <a:lstStyle/>
        <a:p>
          <a:endParaRPr lang="en-US"/>
        </a:p>
      </dgm:t>
    </dgm:pt>
    <dgm:pt modelId="{EFB97A6A-6A72-498E-971E-9B4C9CAB81B5}">
      <dgm:prSet/>
      <dgm:spPr/>
      <dgm:t>
        <a:bodyPr/>
        <a:lstStyle/>
        <a:p>
          <a:pPr>
            <a:defRPr cap="all"/>
          </a:pPr>
          <a:r>
            <a:rPr lang="cs-CZ"/>
            <a:t>Evaluaci zajišťuje Slezská univerzita, OPF, Interdisciplionární výzkum</a:t>
          </a:r>
          <a:endParaRPr lang="en-US"/>
        </a:p>
      </dgm:t>
    </dgm:pt>
    <dgm:pt modelId="{E9D78FED-919E-479E-8D09-807EFD52BCCD}" type="parTrans" cxnId="{1E69CC3F-88F6-40EE-AAC7-5CFF67CF5FBE}">
      <dgm:prSet/>
      <dgm:spPr/>
      <dgm:t>
        <a:bodyPr/>
        <a:lstStyle/>
        <a:p>
          <a:endParaRPr lang="en-US"/>
        </a:p>
      </dgm:t>
    </dgm:pt>
    <dgm:pt modelId="{3AB33155-59DA-488F-A230-116358419BD1}" type="sibTrans" cxnId="{1E69CC3F-88F6-40EE-AAC7-5CFF67CF5FBE}">
      <dgm:prSet/>
      <dgm:spPr/>
      <dgm:t>
        <a:bodyPr/>
        <a:lstStyle/>
        <a:p>
          <a:endParaRPr lang="en-US"/>
        </a:p>
      </dgm:t>
    </dgm:pt>
    <dgm:pt modelId="{28B9EA84-2C37-4AE4-82F5-523DA23612C4}">
      <dgm:prSet/>
      <dgm:spPr/>
      <dgm:t>
        <a:bodyPr/>
        <a:lstStyle/>
        <a:p>
          <a:pPr>
            <a:defRPr cap="all"/>
          </a:pPr>
          <a:r>
            <a:rPr lang="cs-CZ"/>
            <a:t>Zpracován plán evaluace (harmonogram, cíle, nástroje, účastníci..)</a:t>
          </a:r>
          <a:endParaRPr lang="en-US"/>
        </a:p>
      </dgm:t>
    </dgm:pt>
    <dgm:pt modelId="{9D14A922-4CD5-4B06-AEB3-060E5CB0D586}" type="parTrans" cxnId="{43D93188-EE58-44D1-B23B-6BEA547F1734}">
      <dgm:prSet/>
      <dgm:spPr/>
      <dgm:t>
        <a:bodyPr/>
        <a:lstStyle/>
        <a:p>
          <a:endParaRPr lang="en-US"/>
        </a:p>
      </dgm:t>
    </dgm:pt>
    <dgm:pt modelId="{F21475BF-63B1-4411-B148-273CB59745DB}" type="sibTrans" cxnId="{43D93188-EE58-44D1-B23B-6BEA547F1734}">
      <dgm:prSet/>
      <dgm:spPr/>
      <dgm:t>
        <a:bodyPr/>
        <a:lstStyle/>
        <a:p>
          <a:endParaRPr lang="en-US"/>
        </a:p>
      </dgm:t>
    </dgm:pt>
    <dgm:pt modelId="{B112DF00-CD9D-4CEB-BF2F-AC7E704D7C7B}">
      <dgm:prSet/>
      <dgm:spPr/>
      <dgm:t>
        <a:bodyPr/>
        <a:lstStyle/>
        <a:p>
          <a:pPr>
            <a:defRPr cap="all"/>
          </a:pPr>
          <a:r>
            <a:rPr lang="cs-CZ"/>
            <a:t>Zpracovány dotazníky k jednotlivým akcím, distribuce účastníkům</a:t>
          </a:r>
          <a:endParaRPr lang="en-US"/>
        </a:p>
      </dgm:t>
    </dgm:pt>
    <dgm:pt modelId="{80C110A9-DB97-4475-BAFC-B915CFA59838}" type="parTrans" cxnId="{004C7FA2-3D7C-44B1-AD8A-255C1A250925}">
      <dgm:prSet/>
      <dgm:spPr/>
      <dgm:t>
        <a:bodyPr/>
        <a:lstStyle/>
        <a:p>
          <a:endParaRPr lang="en-US"/>
        </a:p>
      </dgm:t>
    </dgm:pt>
    <dgm:pt modelId="{CBAA5028-C690-41E6-A104-B4587A849FF5}" type="sibTrans" cxnId="{004C7FA2-3D7C-44B1-AD8A-255C1A250925}">
      <dgm:prSet/>
      <dgm:spPr/>
      <dgm:t>
        <a:bodyPr/>
        <a:lstStyle/>
        <a:p>
          <a:endParaRPr lang="en-US"/>
        </a:p>
      </dgm:t>
    </dgm:pt>
    <dgm:pt modelId="{E1F9CA81-7E2C-4F2C-B8E2-786C9FDB15E0}" type="pres">
      <dgm:prSet presAssocID="{5A48F675-F4AD-4652-8842-3E2DA3747373}" presName="root" presStyleCnt="0">
        <dgm:presLayoutVars>
          <dgm:dir/>
          <dgm:resizeHandles val="exact"/>
        </dgm:presLayoutVars>
      </dgm:prSet>
      <dgm:spPr/>
    </dgm:pt>
    <dgm:pt modelId="{E631A1C9-5206-42DD-AC49-8467AA896236}" type="pres">
      <dgm:prSet presAssocID="{5727A238-154F-4A79-909B-D3420404158D}" presName="compNode" presStyleCnt="0"/>
      <dgm:spPr/>
    </dgm:pt>
    <dgm:pt modelId="{95A0F01B-6853-4637-B302-9A7EC451EA9F}" type="pres">
      <dgm:prSet presAssocID="{5727A238-154F-4A79-909B-D3420404158D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8310CD21-2006-4A9D-B37A-F42B61FBFC2B}" type="pres">
      <dgm:prSet presAssocID="{5727A238-154F-4A79-909B-D3420404158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"/>
        </a:ext>
      </dgm:extLst>
    </dgm:pt>
    <dgm:pt modelId="{17322946-B22A-48AF-97BE-5975A2F460C4}" type="pres">
      <dgm:prSet presAssocID="{5727A238-154F-4A79-909B-D3420404158D}" presName="spaceRect" presStyleCnt="0"/>
      <dgm:spPr/>
    </dgm:pt>
    <dgm:pt modelId="{574EF1CE-1933-4B10-BC27-DFD4A807E46A}" type="pres">
      <dgm:prSet presAssocID="{5727A238-154F-4A79-909B-D3420404158D}" presName="textRect" presStyleLbl="revTx" presStyleIdx="0" presStyleCnt="8">
        <dgm:presLayoutVars>
          <dgm:chMax val="1"/>
          <dgm:chPref val="1"/>
        </dgm:presLayoutVars>
      </dgm:prSet>
      <dgm:spPr/>
    </dgm:pt>
    <dgm:pt modelId="{4DBD2A72-3C84-453C-83AA-DE67DBF37B15}" type="pres">
      <dgm:prSet presAssocID="{E9C987C3-7736-4511-85F1-EFC05FC52400}" presName="sibTrans" presStyleCnt="0"/>
      <dgm:spPr/>
    </dgm:pt>
    <dgm:pt modelId="{7BF24C83-360F-437F-A8E1-4179D189242A}" type="pres">
      <dgm:prSet presAssocID="{45437AC0-7AE2-4AE3-A165-2BAB8BA58C19}" presName="compNode" presStyleCnt="0"/>
      <dgm:spPr/>
    </dgm:pt>
    <dgm:pt modelId="{2A075EA1-DA98-4D02-85F7-8FBD7DA30AB1}" type="pres">
      <dgm:prSet presAssocID="{45437AC0-7AE2-4AE3-A165-2BAB8BA58C19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596A94B1-1C89-4714-B365-F26BA4C7CAC4}" type="pres">
      <dgm:prSet presAssocID="{45437AC0-7AE2-4AE3-A165-2BAB8BA58C19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1E79FDF9-CB5F-46BF-8C7A-4ADCEA5743DA}" type="pres">
      <dgm:prSet presAssocID="{45437AC0-7AE2-4AE3-A165-2BAB8BA58C19}" presName="spaceRect" presStyleCnt="0"/>
      <dgm:spPr/>
    </dgm:pt>
    <dgm:pt modelId="{08830371-B4CB-4BD9-B603-03F8DC6F4E2C}" type="pres">
      <dgm:prSet presAssocID="{45437AC0-7AE2-4AE3-A165-2BAB8BA58C19}" presName="textRect" presStyleLbl="revTx" presStyleIdx="1" presStyleCnt="8">
        <dgm:presLayoutVars>
          <dgm:chMax val="1"/>
          <dgm:chPref val="1"/>
        </dgm:presLayoutVars>
      </dgm:prSet>
      <dgm:spPr/>
    </dgm:pt>
    <dgm:pt modelId="{ABF41DAB-F6B5-4D8A-B1D4-5D8EE408E30B}" type="pres">
      <dgm:prSet presAssocID="{A4BA3B52-110D-4EBF-B101-2EF2641E7BC7}" presName="sibTrans" presStyleCnt="0"/>
      <dgm:spPr/>
    </dgm:pt>
    <dgm:pt modelId="{A7696B9A-8AE0-4F26-9EED-222120AF5268}" type="pres">
      <dgm:prSet presAssocID="{4C8587A9-40BC-4476-9EBA-C1BF0BC84828}" presName="compNode" presStyleCnt="0"/>
      <dgm:spPr/>
    </dgm:pt>
    <dgm:pt modelId="{5FB58491-B4B2-4AE5-89E5-FFEF75DB6BBF}" type="pres">
      <dgm:prSet presAssocID="{4C8587A9-40BC-4476-9EBA-C1BF0BC84828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37894742-EE1E-4D95-A209-5304C6B02A99}" type="pres">
      <dgm:prSet presAssocID="{4C8587A9-40BC-4476-9EBA-C1BF0BC84828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ar"/>
        </a:ext>
      </dgm:extLst>
    </dgm:pt>
    <dgm:pt modelId="{157BA0C9-5A0A-44F4-A18D-B8C3AA96F33B}" type="pres">
      <dgm:prSet presAssocID="{4C8587A9-40BC-4476-9EBA-C1BF0BC84828}" presName="spaceRect" presStyleCnt="0"/>
      <dgm:spPr/>
    </dgm:pt>
    <dgm:pt modelId="{422EE05A-3465-4397-B0F4-0994881AA4D9}" type="pres">
      <dgm:prSet presAssocID="{4C8587A9-40BC-4476-9EBA-C1BF0BC84828}" presName="textRect" presStyleLbl="revTx" presStyleIdx="2" presStyleCnt="8">
        <dgm:presLayoutVars>
          <dgm:chMax val="1"/>
          <dgm:chPref val="1"/>
        </dgm:presLayoutVars>
      </dgm:prSet>
      <dgm:spPr/>
    </dgm:pt>
    <dgm:pt modelId="{295BEE10-78A4-44F1-8999-9233E9A6E9A2}" type="pres">
      <dgm:prSet presAssocID="{2BFE07F3-125E-4668-9720-D4F33F96B254}" presName="sibTrans" presStyleCnt="0"/>
      <dgm:spPr/>
    </dgm:pt>
    <dgm:pt modelId="{D13407C5-533E-459A-89EB-775911ED1D8B}" type="pres">
      <dgm:prSet presAssocID="{2048F4D1-7466-43F0-A2F3-AF19943DC98A}" presName="compNode" presStyleCnt="0"/>
      <dgm:spPr/>
    </dgm:pt>
    <dgm:pt modelId="{2ECE99CD-A72A-49DF-9FC5-78DCE9E737F9}" type="pres">
      <dgm:prSet presAssocID="{2048F4D1-7466-43F0-A2F3-AF19943DC98A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5CED2CFB-A2F8-409D-81F0-B13C6B11F6DA}" type="pres">
      <dgm:prSet presAssocID="{2048F4D1-7466-43F0-A2F3-AF19943DC98A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00E22FDC-AFB5-4A2A-B555-A0CEDF6EFE2D}" type="pres">
      <dgm:prSet presAssocID="{2048F4D1-7466-43F0-A2F3-AF19943DC98A}" presName="spaceRect" presStyleCnt="0"/>
      <dgm:spPr/>
    </dgm:pt>
    <dgm:pt modelId="{5144ED2D-4B33-4E34-BA6F-381ED12A6A0C}" type="pres">
      <dgm:prSet presAssocID="{2048F4D1-7466-43F0-A2F3-AF19943DC98A}" presName="textRect" presStyleLbl="revTx" presStyleIdx="3" presStyleCnt="8">
        <dgm:presLayoutVars>
          <dgm:chMax val="1"/>
          <dgm:chPref val="1"/>
        </dgm:presLayoutVars>
      </dgm:prSet>
      <dgm:spPr/>
    </dgm:pt>
    <dgm:pt modelId="{04D93E9A-F6B0-4AE9-8262-A874C5CCC707}" type="pres">
      <dgm:prSet presAssocID="{63949B07-D6B2-4B7E-B515-7DD298345E61}" presName="sibTrans" presStyleCnt="0"/>
      <dgm:spPr/>
    </dgm:pt>
    <dgm:pt modelId="{142B227E-4C57-4EFF-A3D5-DC9AE9C5F3D9}" type="pres">
      <dgm:prSet presAssocID="{3ED95386-BF77-4F2B-A53A-64372F949CC8}" presName="compNode" presStyleCnt="0"/>
      <dgm:spPr/>
    </dgm:pt>
    <dgm:pt modelId="{6228EAE3-93DE-41A4-89C1-266362D658E4}" type="pres">
      <dgm:prSet presAssocID="{3ED95386-BF77-4F2B-A53A-64372F949CC8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C25C6175-B4EB-4FB5-AD78-53D3DAAA8C17}" type="pres">
      <dgm:prSet presAssocID="{3ED95386-BF77-4F2B-A53A-64372F949CC8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E0397478-8C36-4E3B-9932-64AFFF658472}" type="pres">
      <dgm:prSet presAssocID="{3ED95386-BF77-4F2B-A53A-64372F949CC8}" presName="spaceRect" presStyleCnt="0"/>
      <dgm:spPr/>
    </dgm:pt>
    <dgm:pt modelId="{CC7AFB88-6E88-47EE-ADE9-05A5AC47A18E}" type="pres">
      <dgm:prSet presAssocID="{3ED95386-BF77-4F2B-A53A-64372F949CC8}" presName="textRect" presStyleLbl="revTx" presStyleIdx="4" presStyleCnt="8">
        <dgm:presLayoutVars>
          <dgm:chMax val="1"/>
          <dgm:chPref val="1"/>
        </dgm:presLayoutVars>
      </dgm:prSet>
      <dgm:spPr/>
    </dgm:pt>
    <dgm:pt modelId="{877B3431-BA34-44A3-9F86-84EF28ED2B27}" type="pres">
      <dgm:prSet presAssocID="{327A3D0F-8C88-4EBF-98A7-E9818DE6ED14}" presName="sibTrans" presStyleCnt="0"/>
      <dgm:spPr/>
    </dgm:pt>
    <dgm:pt modelId="{0F89A1AD-B149-4436-AD4C-5605EDB3A8A7}" type="pres">
      <dgm:prSet presAssocID="{EFB97A6A-6A72-498E-971E-9B4C9CAB81B5}" presName="compNode" presStyleCnt="0"/>
      <dgm:spPr/>
    </dgm:pt>
    <dgm:pt modelId="{C347228B-0328-45B0-8B23-3E5D1CE5C0DF}" type="pres">
      <dgm:prSet presAssocID="{EFB97A6A-6A72-498E-971E-9B4C9CAB81B5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B2E01A03-855F-4DC5-9351-E0A0E4750594}" type="pres">
      <dgm:prSet presAssocID="{EFB97A6A-6A72-498E-971E-9B4C9CAB81B5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ékař"/>
        </a:ext>
      </dgm:extLst>
    </dgm:pt>
    <dgm:pt modelId="{3C0F6DAE-881C-4660-92DE-3DDCF1783045}" type="pres">
      <dgm:prSet presAssocID="{EFB97A6A-6A72-498E-971E-9B4C9CAB81B5}" presName="spaceRect" presStyleCnt="0"/>
      <dgm:spPr/>
    </dgm:pt>
    <dgm:pt modelId="{B0CD7410-72EE-4715-88B8-8C1FF7DB466D}" type="pres">
      <dgm:prSet presAssocID="{EFB97A6A-6A72-498E-971E-9B4C9CAB81B5}" presName="textRect" presStyleLbl="revTx" presStyleIdx="5" presStyleCnt="8">
        <dgm:presLayoutVars>
          <dgm:chMax val="1"/>
          <dgm:chPref val="1"/>
        </dgm:presLayoutVars>
      </dgm:prSet>
      <dgm:spPr/>
    </dgm:pt>
    <dgm:pt modelId="{F8DF8D5E-1919-47E8-8561-52F551F267EC}" type="pres">
      <dgm:prSet presAssocID="{3AB33155-59DA-488F-A230-116358419BD1}" presName="sibTrans" presStyleCnt="0"/>
      <dgm:spPr/>
    </dgm:pt>
    <dgm:pt modelId="{B2475C5A-89FF-4753-AE82-61CA062FCF07}" type="pres">
      <dgm:prSet presAssocID="{28B9EA84-2C37-4AE4-82F5-523DA23612C4}" presName="compNode" presStyleCnt="0"/>
      <dgm:spPr/>
    </dgm:pt>
    <dgm:pt modelId="{047348AB-9CB6-45E9-8166-8A9110396106}" type="pres">
      <dgm:prSet presAssocID="{28B9EA84-2C37-4AE4-82F5-523DA23612C4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9BDD9B5B-DCB2-4DFD-902C-163C10C9093D}" type="pres">
      <dgm:prSet presAssocID="{28B9EA84-2C37-4AE4-82F5-523DA23612C4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ben"/>
        </a:ext>
      </dgm:extLst>
    </dgm:pt>
    <dgm:pt modelId="{6CD1882C-1A7D-4EB8-BB60-A17FF0956748}" type="pres">
      <dgm:prSet presAssocID="{28B9EA84-2C37-4AE4-82F5-523DA23612C4}" presName="spaceRect" presStyleCnt="0"/>
      <dgm:spPr/>
    </dgm:pt>
    <dgm:pt modelId="{0A766CEE-0314-4393-82FF-6E76EE83AAB0}" type="pres">
      <dgm:prSet presAssocID="{28B9EA84-2C37-4AE4-82F5-523DA23612C4}" presName="textRect" presStyleLbl="revTx" presStyleIdx="6" presStyleCnt="8">
        <dgm:presLayoutVars>
          <dgm:chMax val="1"/>
          <dgm:chPref val="1"/>
        </dgm:presLayoutVars>
      </dgm:prSet>
      <dgm:spPr/>
    </dgm:pt>
    <dgm:pt modelId="{7C0C0531-99C1-4AC9-A420-C789A7D3D94C}" type="pres">
      <dgm:prSet presAssocID="{F21475BF-63B1-4411-B148-273CB59745DB}" presName="sibTrans" presStyleCnt="0"/>
      <dgm:spPr/>
    </dgm:pt>
    <dgm:pt modelId="{39F5C0A3-1ADF-4D1E-A313-A96669EB62CF}" type="pres">
      <dgm:prSet presAssocID="{B112DF00-CD9D-4CEB-BF2F-AC7E704D7C7B}" presName="compNode" presStyleCnt="0"/>
      <dgm:spPr/>
    </dgm:pt>
    <dgm:pt modelId="{991D00AE-4BAC-4534-B51B-344AA2713B60}" type="pres">
      <dgm:prSet presAssocID="{B112DF00-CD9D-4CEB-BF2F-AC7E704D7C7B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A3A5A486-0761-4EBF-964A-CF009D53DF01}" type="pres">
      <dgm:prSet presAssocID="{B112DF00-CD9D-4CEB-BF2F-AC7E704D7C7B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661A4E19-886E-4B13-B610-DA7DE562EB85}" type="pres">
      <dgm:prSet presAssocID="{B112DF00-CD9D-4CEB-BF2F-AC7E704D7C7B}" presName="spaceRect" presStyleCnt="0"/>
      <dgm:spPr/>
    </dgm:pt>
    <dgm:pt modelId="{058549C1-3049-41DB-8510-6D0773BEAD6F}" type="pres">
      <dgm:prSet presAssocID="{B112DF00-CD9D-4CEB-BF2F-AC7E704D7C7B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6D17A400-8D0B-4D87-BB77-0C04C298680E}" type="presOf" srcId="{5A48F675-F4AD-4652-8842-3E2DA3747373}" destId="{E1F9CA81-7E2C-4F2C-B8E2-786C9FDB15E0}" srcOrd="0" destOrd="0" presId="urn:microsoft.com/office/officeart/2018/5/layout/IconLeafLabelList"/>
    <dgm:cxn modelId="{1E69CC3F-88F6-40EE-AAC7-5CFF67CF5FBE}" srcId="{5A48F675-F4AD-4652-8842-3E2DA3747373}" destId="{EFB97A6A-6A72-498E-971E-9B4C9CAB81B5}" srcOrd="5" destOrd="0" parTransId="{E9D78FED-919E-479E-8D09-807EFD52BCCD}" sibTransId="{3AB33155-59DA-488F-A230-116358419BD1}"/>
    <dgm:cxn modelId="{3DAE5D65-BF06-443A-89C6-A65A6CA044C9}" srcId="{5A48F675-F4AD-4652-8842-3E2DA3747373}" destId="{4C8587A9-40BC-4476-9EBA-C1BF0BC84828}" srcOrd="2" destOrd="0" parTransId="{50059BC8-A13C-42C8-905A-594592AADE5B}" sibTransId="{2BFE07F3-125E-4668-9720-D4F33F96B254}"/>
    <dgm:cxn modelId="{7D2C9765-BA30-47A2-A6BB-144B79C4CF3E}" type="presOf" srcId="{5727A238-154F-4A79-909B-D3420404158D}" destId="{574EF1CE-1933-4B10-BC27-DFD4A807E46A}" srcOrd="0" destOrd="0" presId="urn:microsoft.com/office/officeart/2018/5/layout/IconLeafLabelList"/>
    <dgm:cxn modelId="{3DAB3066-91BC-40E2-AFE7-582D303E1F6D}" type="presOf" srcId="{45437AC0-7AE2-4AE3-A165-2BAB8BA58C19}" destId="{08830371-B4CB-4BD9-B603-03F8DC6F4E2C}" srcOrd="0" destOrd="0" presId="urn:microsoft.com/office/officeart/2018/5/layout/IconLeafLabelList"/>
    <dgm:cxn modelId="{F4625F4C-A650-43CD-A7B3-3FDC38BAA620}" srcId="{5A48F675-F4AD-4652-8842-3E2DA3747373}" destId="{45437AC0-7AE2-4AE3-A165-2BAB8BA58C19}" srcOrd="1" destOrd="0" parTransId="{B3D67C8E-9A6D-42D2-A289-31146E963BA2}" sibTransId="{A4BA3B52-110D-4EBF-B101-2EF2641E7BC7}"/>
    <dgm:cxn modelId="{CF5D3F52-E1B9-4E35-8FD1-D4C6D6CD7211}" srcId="{5A48F675-F4AD-4652-8842-3E2DA3747373}" destId="{5727A238-154F-4A79-909B-D3420404158D}" srcOrd="0" destOrd="0" parTransId="{B4FA6EF4-279E-4096-9375-DBE1009AE278}" sibTransId="{E9C987C3-7736-4511-85F1-EFC05FC52400}"/>
    <dgm:cxn modelId="{BBADBE7F-660B-445E-8BDD-132DC76FB169}" type="presOf" srcId="{4C8587A9-40BC-4476-9EBA-C1BF0BC84828}" destId="{422EE05A-3465-4397-B0F4-0994881AA4D9}" srcOrd="0" destOrd="0" presId="urn:microsoft.com/office/officeart/2018/5/layout/IconLeafLabelList"/>
    <dgm:cxn modelId="{0EF1BE82-EAE3-403B-8C4F-31B098545A2C}" type="presOf" srcId="{B112DF00-CD9D-4CEB-BF2F-AC7E704D7C7B}" destId="{058549C1-3049-41DB-8510-6D0773BEAD6F}" srcOrd="0" destOrd="0" presId="urn:microsoft.com/office/officeart/2018/5/layout/IconLeafLabelList"/>
    <dgm:cxn modelId="{43D93188-EE58-44D1-B23B-6BEA547F1734}" srcId="{5A48F675-F4AD-4652-8842-3E2DA3747373}" destId="{28B9EA84-2C37-4AE4-82F5-523DA23612C4}" srcOrd="6" destOrd="0" parTransId="{9D14A922-4CD5-4B06-AEB3-060E5CB0D586}" sibTransId="{F21475BF-63B1-4411-B148-273CB59745DB}"/>
    <dgm:cxn modelId="{004C7FA2-3D7C-44B1-AD8A-255C1A250925}" srcId="{5A48F675-F4AD-4652-8842-3E2DA3747373}" destId="{B112DF00-CD9D-4CEB-BF2F-AC7E704D7C7B}" srcOrd="7" destOrd="0" parTransId="{80C110A9-DB97-4475-BAFC-B915CFA59838}" sibTransId="{CBAA5028-C690-41E6-A104-B4587A849FF5}"/>
    <dgm:cxn modelId="{E28231A6-BA9D-40D2-B032-C6152530235A}" srcId="{5A48F675-F4AD-4652-8842-3E2DA3747373}" destId="{3ED95386-BF77-4F2B-A53A-64372F949CC8}" srcOrd="4" destOrd="0" parTransId="{67852021-FF3E-4FBA-9CE1-B1D049A026EE}" sibTransId="{327A3D0F-8C88-4EBF-98A7-E9818DE6ED14}"/>
    <dgm:cxn modelId="{A0C923AC-E271-49DA-83DF-BE78D8532AA0}" srcId="{5A48F675-F4AD-4652-8842-3E2DA3747373}" destId="{2048F4D1-7466-43F0-A2F3-AF19943DC98A}" srcOrd="3" destOrd="0" parTransId="{5B3531DF-B7D7-4CA3-8D2A-930E43AA48B1}" sibTransId="{63949B07-D6B2-4B7E-B515-7DD298345E61}"/>
    <dgm:cxn modelId="{B27FD4E3-8334-4159-8AB5-8064C9DD4FBA}" type="presOf" srcId="{EFB97A6A-6A72-498E-971E-9B4C9CAB81B5}" destId="{B0CD7410-72EE-4715-88B8-8C1FF7DB466D}" srcOrd="0" destOrd="0" presId="urn:microsoft.com/office/officeart/2018/5/layout/IconLeafLabelList"/>
    <dgm:cxn modelId="{B3C815E5-5E18-415E-A6D8-997D924C15B7}" type="presOf" srcId="{3ED95386-BF77-4F2B-A53A-64372F949CC8}" destId="{CC7AFB88-6E88-47EE-ADE9-05A5AC47A18E}" srcOrd="0" destOrd="0" presId="urn:microsoft.com/office/officeart/2018/5/layout/IconLeafLabelList"/>
    <dgm:cxn modelId="{8091EBF2-45FD-44A6-BDF0-5C495A1EDF92}" type="presOf" srcId="{2048F4D1-7466-43F0-A2F3-AF19943DC98A}" destId="{5144ED2D-4B33-4E34-BA6F-381ED12A6A0C}" srcOrd="0" destOrd="0" presId="urn:microsoft.com/office/officeart/2018/5/layout/IconLeafLabelList"/>
    <dgm:cxn modelId="{B14BB5FD-A6B1-4765-AFD9-1EBAF0E255A0}" type="presOf" srcId="{28B9EA84-2C37-4AE4-82F5-523DA23612C4}" destId="{0A766CEE-0314-4393-82FF-6E76EE83AAB0}" srcOrd="0" destOrd="0" presId="urn:microsoft.com/office/officeart/2018/5/layout/IconLeafLabelList"/>
    <dgm:cxn modelId="{BB0B9D93-6F18-4ED0-81E1-F4CC320E0798}" type="presParOf" srcId="{E1F9CA81-7E2C-4F2C-B8E2-786C9FDB15E0}" destId="{E631A1C9-5206-42DD-AC49-8467AA896236}" srcOrd="0" destOrd="0" presId="urn:microsoft.com/office/officeart/2018/5/layout/IconLeafLabelList"/>
    <dgm:cxn modelId="{104CAB73-3505-4209-B742-37FB2F26865E}" type="presParOf" srcId="{E631A1C9-5206-42DD-AC49-8467AA896236}" destId="{95A0F01B-6853-4637-B302-9A7EC451EA9F}" srcOrd="0" destOrd="0" presId="urn:microsoft.com/office/officeart/2018/5/layout/IconLeafLabelList"/>
    <dgm:cxn modelId="{4D60FFD9-ED2C-48DE-86EA-9DC9C55C5272}" type="presParOf" srcId="{E631A1C9-5206-42DD-AC49-8467AA896236}" destId="{8310CD21-2006-4A9D-B37A-F42B61FBFC2B}" srcOrd="1" destOrd="0" presId="urn:microsoft.com/office/officeart/2018/5/layout/IconLeafLabelList"/>
    <dgm:cxn modelId="{37F35174-C62E-43AF-996B-F12A1C43DD86}" type="presParOf" srcId="{E631A1C9-5206-42DD-AC49-8467AA896236}" destId="{17322946-B22A-48AF-97BE-5975A2F460C4}" srcOrd="2" destOrd="0" presId="urn:microsoft.com/office/officeart/2018/5/layout/IconLeafLabelList"/>
    <dgm:cxn modelId="{6A3DF2D7-6CED-4033-88D2-275162B4817E}" type="presParOf" srcId="{E631A1C9-5206-42DD-AC49-8467AA896236}" destId="{574EF1CE-1933-4B10-BC27-DFD4A807E46A}" srcOrd="3" destOrd="0" presId="urn:microsoft.com/office/officeart/2018/5/layout/IconLeafLabelList"/>
    <dgm:cxn modelId="{4F3A1E96-8182-4A21-AFCF-9D2636ABC79A}" type="presParOf" srcId="{E1F9CA81-7E2C-4F2C-B8E2-786C9FDB15E0}" destId="{4DBD2A72-3C84-453C-83AA-DE67DBF37B15}" srcOrd="1" destOrd="0" presId="urn:microsoft.com/office/officeart/2018/5/layout/IconLeafLabelList"/>
    <dgm:cxn modelId="{EEC7CACF-5C4A-4136-A2E7-47BBE1ACE352}" type="presParOf" srcId="{E1F9CA81-7E2C-4F2C-B8E2-786C9FDB15E0}" destId="{7BF24C83-360F-437F-A8E1-4179D189242A}" srcOrd="2" destOrd="0" presId="urn:microsoft.com/office/officeart/2018/5/layout/IconLeafLabelList"/>
    <dgm:cxn modelId="{068024B4-B26F-4C09-98E1-84CDA0BB276B}" type="presParOf" srcId="{7BF24C83-360F-437F-A8E1-4179D189242A}" destId="{2A075EA1-DA98-4D02-85F7-8FBD7DA30AB1}" srcOrd="0" destOrd="0" presId="urn:microsoft.com/office/officeart/2018/5/layout/IconLeafLabelList"/>
    <dgm:cxn modelId="{DADAE2E6-BBFB-4D6C-8CB7-881902B4039E}" type="presParOf" srcId="{7BF24C83-360F-437F-A8E1-4179D189242A}" destId="{596A94B1-1C89-4714-B365-F26BA4C7CAC4}" srcOrd="1" destOrd="0" presId="urn:microsoft.com/office/officeart/2018/5/layout/IconLeafLabelList"/>
    <dgm:cxn modelId="{815E3544-076E-4563-9999-25E9CEC15CE8}" type="presParOf" srcId="{7BF24C83-360F-437F-A8E1-4179D189242A}" destId="{1E79FDF9-CB5F-46BF-8C7A-4ADCEA5743DA}" srcOrd="2" destOrd="0" presId="urn:microsoft.com/office/officeart/2018/5/layout/IconLeafLabelList"/>
    <dgm:cxn modelId="{A6CC17B9-80ED-44BC-A0E9-9A6128CDEE01}" type="presParOf" srcId="{7BF24C83-360F-437F-A8E1-4179D189242A}" destId="{08830371-B4CB-4BD9-B603-03F8DC6F4E2C}" srcOrd="3" destOrd="0" presId="urn:microsoft.com/office/officeart/2018/5/layout/IconLeafLabelList"/>
    <dgm:cxn modelId="{DF9E9AB3-7F61-4121-A579-A3F3099F98D8}" type="presParOf" srcId="{E1F9CA81-7E2C-4F2C-B8E2-786C9FDB15E0}" destId="{ABF41DAB-F6B5-4D8A-B1D4-5D8EE408E30B}" srcOrd="3" destOrd="0" presId="urn:microsoft.com/office/officeart/2018/5/layout/IconLeafLabelList"/>
    <dgm:cxn modelId="{F1E18AF8-1CA0-408B-9E4E-7E04E020247C}" type="presParOf" srcId="{E1F9CA81-7E2C-4F2C-B8E2-786C9FDB15E0}" destId="{A7696B9A-8AE0-4F26-9EED-222120AF5268}" srcOrd="4" destOrd="0" presId="urn:microsoft.com/office/officeart/2018/5/layout/IconLeafLabelList"/>
    <dgm:cxn modelId="{9D562070-D962-4466-B844-7C448EF8DFE3}" type="presParOf" srcId="{A7696B9A-8AE0-4F26-9EED-222120AF5268}" destId="{5FB58491-B4B2-4AE5-89E5-FFEF75DB6BBF}" srcOrd="0" destOrd="0" presId="urn:microsoft.com/office/officeart/2018/5/layout/IconLeafLabelList"/>
    <dgm:cxn modelId="{9D6AF7C6-FC80-4543-B015-5E1A4FE2A238}" type="presParOf" srcId="{A7696B9A-8AE0-4F26-9EED-222120AF5268}" destId="{37894742-EE1E-4D95-A209-5304C6B02A99}" srcOrd="1" destOrd="0" presId="urn:microsoft.com/office/officeart/2018/5/layout/IconLeafLabelList"/>
    <dgm:cxn modelId="{AE5F7DEC-C2DB-4EA6-9A84-53326723C7BA}" type="presParOf" srcId="{A7696B9A-8AE0-4F26-9EED-222120AF5268}" destId="{157BA0C9-5A0A-44F4-A18D-B8C3AA96F33B}" srcOrd="2" destOrd="0" presId="urn:microsoft.com/office/officeart/2018/5/layout/IconLeafLabelList"/>
    <dgm:cxn modelId="{BD5D5955-8ECB-4986-B203-82E26EE4536C}" type="presParOf" srcId="{A7696B9A-8AE0-4F26-9EED-222120AF5268}" destId="{422EE05A-3465-4397-B0F4-0994881AA4D9}" srcOrd="3" destOrd="0" presId="urn:microsoft.com/office/officeart/2018/5/layout/IconLeafLabelList"/>
    <dgm:cxn modelId="{17700332-0B38-40E0-AC8C-B109EAF3CAF5}" type="presParOf" srcId="{E1F9CA81-7E2C-4F2C-B8E2-786C9FDB15E0}" destId="{295BEE10-78A4-44F1-8999-9233E9A6E9A2}" srcOrd="5" destOrd="0" presId="urn:microsoft.com/office/officeart/2018/5/layout/IconLeafLabelList"/>
    <dgm:cxn modelId="{7692CBE3-0AA1-4830-8FEC-0B15FD657826}" type="presParOf" srcId="{E1F9CA81-7E2C-4F2C-B8E2-786C9FDB15E0}" destId="{D13407C5-533E-459A-89EB-775911ED1D8B}" srcOrd="6" destOrd="0" presId="urn:microsoft.com/office/officeart/2018/5/layout/IconLeafLabelList"/>
    <dgm:cxn modelId="{CABCE671-5691-430A-A52B-6B90FFEF93E1}" type="presParOf" srcId="{D13407C5-533E-459A-89EB-775911ED1D8B}" destId="{2ECE99CD-A72A-49DF-9FC5-78DCE9E737F9}" srcOrd="0" destOrd="0" presId="urn:microsoft.com/office/officeart/2018/5/layout/IconLeafLabelList"/>
    <dgm:cxn modelId="{D2991AB4-4267-448A-B178-37DD5C5273A1}" type="presParOf" srcId="{D13407C5-533E-459A-89EB-775911ED1D8B}" destId="{5CED2CFB-A2F8-409D-81F0-B13C6B11F6DA}" srcOrd="1" destOrd="0" presId="urn:microsoft.com/office/officeart/2018/5/layout/IconLeafLabelList"/>
    <dgm:cxn modelId="{34A58513-D8E8-4A02-B122-0EA40505ACFF}" type="presParOf" srcId="{D13407C5-533E-459A-89EB-775911ED1D8B}" destId="{00E22FDC-AFB5-4A2A-B555-A0CEDF6EFE2D}" srcOrd="2" destOrd="0" presId="urn:microsoft.com/office/officeart/2018/5/layout/IconLeafLabelList"/>
    <dgm:cxn modelId="{3AD7C222-BAEE-45CD-9354-B5606DEB9739}" type="presParOf" srcId="{D13407C5-533E-459A-89EB-775911ED1D8B}" destId="{5144ED2D-4B33-4E34-BA6F-381ED12A6A0C}" srcOrd="3" destOrd="0" presId="urn:microsoft.com/office/officeart/2018/5/layout/IconLeafLabelList"/>
    <dgm:cxn modelId="{9F5B1D9E-0156-4326-AEB4-D1BF624D0A73}" type="presParOf" srcId="{E1F9CA81-7E2C-4F2C-B8E2-786C9FDB15E0}" destId="{04D93E9A-F6B0-4AE9-8262-A874C5CCC707}" srcOrd="7" destOrd="0" presId="urn:microsoft.com/office/officeart/2018/5/layout/IconLeafLabelList"/>
    <dgm:cxn modelId="{0F247763-12E3-4732-9065-9C338F6B2130}" type="presParOf" srcId="{E1F9CA81-7E2C-4F2C-B8E2-786C9FDB15E0}" destId="{142B227E-4C57-4EFF-A3D5-DC9AE9C5F3D9}" srcOrd="8" destOrd="0" presId="urn:microsoft.com/office/officeart/2018/5/layout/IconLeafLabelList"/>
    <dgm:cxn modelId="{736E8755-E42D-4BCD-BE83-6EDA4F2564EB}" type="presParOf" srcId="{142B227E-4C57-4EFF-A3D5-DC9AE9C5F3D9}" destId="{6228EAE3-93DE-41A4-89C1-266362D658E4}" srcOrd="0" destOrd="0" presId="urn:microsoft.com/office/officeart/2018/5/layout/IconLeafLabelList"/>
    <dgm:cxn modelId="{755E707C-6F3E-4126-9E9E-00508115D14E}" type="presParOf" srcId="{142B227E-4C57-4EFF-A3D5-DC9AE9C5F3D9}" destId="{C25C6175-B4EB-4FB5-AD78-53D3DAAA8C17}" srcOrd="1" destOrd="0" presId="urn:microsoft.com/office/officeart/2018/5/layout/IconLeafLabelList"/>
    <dgm:cxn modelId="{93009AB0-B454-4B83-9C95-0D71B41661AA}" type="presParOf" srcId="{142B227E-4C57-4EFF-A3D5-DC9AE9C5F3D9}" destId="{E0397478-8C36-4E3B-9932-64AFFF658472}" srcOrd="2" destOrd="0" presId="urn:microsoft.com/office/officeart/2018/5/layout/IconLeafLabelList"/>
    <dgm:cxn modelId="{E7EA8ECB-6ABC-46B1-A8AD-DD46B2AE8BA8}" type="presParOf" srcId="{142B227E-4C57-4EFF-A3D5-DC9AE9C5F3D9}" destId="{CC7AFB88-6E88-47EE-ADE9-05A5AC47A18E}" srcOrd="3" destOrd="0" presId="urn:microsoft.com/office/officeart/2018/5/layout/IconLeafLabelList"/>
    <dgm:cxn modelId="{69929731-66CD-491A-8C91-50E5331CC883}" type="presParOf" srcId="{E1F9CA81-7E2C-4F2C-B8E2-786C9FDB15E0}" destId="{877B3431-BA34-44A3-9F86-84EF28ED2B27}" srcOrd="9" destOrd="0" presId="urn:microsoft.com/office/officeart/2018/5/layout/IconLeafLabelList"/>
    <dgm:cxn modelId="{38711F82-BB8B-4E4A-809D-A55B29DFC7EC}" type="presParOf" srcId="{E1F9CA81-7E2C-4F2C-B8E2-786C9FDB15E0}" destId="{0F89A1AD-B149-4436-AD4C-5605EDB3A8A7}" srcOrd="10" destOrd="0" presId="urn:microsoft.com/office/officeart/2018/5/layout/IconLeafLabelList"/>
    <dgm:cxn modelId="{A7992872-59E1-4BCE-80B3-26F2DFC8AEA4}" type="presParOf" srcId="{0F89A1AD-B149-4436-AD4C-5605EDB3A8A7}" destId="{C347228B-0328-45B0-8B23-3E5D1CE5C0DF}" srcOrd="0" destOrd="0" presId="urn:microsoft.com/office/officeart/2018/5/layout/IconLeafLabelList"/>
    <dgm:cxn modelId="{2ED152A1-B334-4ABF-A867-CD27DF6214E0}" type="presParOf" srcId="{0F89A1AD-B149-4436-AD4C-5605EDB3A8A7}" destId="{B2E01A03-855F-4DC5-9351-E0A0E4750594}" srcOrd="1" destOrd="0" presId="urn:microsoft.com/office/officeart/2018/5/layout/IconLeafLabelList"/>
    <dgm:cxn modelId="{47B7A0F0-5755-48F1-822C-54F160868CD4}" type="presParOf" srcId="{0F89A1AD-B149-4436-AD4C-5605EDB3A8A7}" destId="{3C0F6DAE-881C-4660-92DE-3DDCF1783045}" srcOrd="2" destOrd="0" presId="urn:microsoft.com/office/officeart/2018/5/layout/IconLeafLabelList"/>
    <dgm:cxn modelId="{DA5A200D-E14C-4A49-A5F8-074B4C3A5B11}" type="presParOf" srcId="{0F89A1AD-B149-4436-AD4C-5605EDB3A8A7}" destId="{B0CD7410-72EE-4715-88B8-8C1FF7DB466D}" srcOrd="3" destOrd="0" presId="urn:microsoft.com/office/officeart/2018/5/layout/IconLeafLabelList"/>
    <dgm:cxn modelId="{4FAE6933-040D-48A2-8164-894760D952BC}" type="presParOf" srcId="{E1F9CA81-7E2C-4F2C-B8E2-786C9FDB15E0}" destId="{F8DF8D5E-1919-47E8-8561-52F551F267EC}" srcOrd="11" destOrd="0" presId="urn:microsoft.com/office/officeart/2018/5/layout/IconLeafLabelList"/>
    <dgm:cxn modelId="{B320A158-C360-4492-A7AA-3ED2B1BD6009}" type="presParOf" srcId="{E1F9CA81-7E2C-4F2C-B8E2-786C9FDB15E0}" destId="{B2475C5A-89FF-4753-AE82-61CA062FCF07}" srcOrd="12" destOrd="0" presId="urn:microsoft.com/office/officeart/2018/5/layout/IconLeafLabelList"/>
    <dgm:cxn modelId="{62EEBB15-96BD-4CFF-94E2-EFC16C466D93}" type="presParOf" srcId="{B2475C5A-89FF-4753-AE82-61CA062FCF07}" destId="{047348AB-9CB6-45E9-8166-8A9110396106}" srcOrd="0" destOrd="0" presId="urn:microsoft.com/office/officeart/2018/5/layout/IconLeafLabelList"/>
    <dgm:cxn modelId="{91D8E5EA-61F5-4E9C-B028-7715E3FD4A54}" type="presParOf" srcId="{B2475C5A-89FF-4753-AE82-61CA062FCF07}" destId="{9BDD9B5B-DCB2-4DFD-902C-163C10C9093D}" srcOrd="1" destOrd="0" presId="urn:microsoft.com/office/officeart/2018/5/layout/IconLeafLabelList"/>
    <dgm:cxn modelId="{2B83783E-34C7-40AA-B0B9-CFE04E2FD755}" type="presParOf" srcId="{B2475C5A-89FF-4753-AE82-61CA062FCF07}" destId="{6CD1882C-1A7D-4EB8-BB60-A17FF0956748}" srcOrd="2" destOrd="0" presId="urn:microsoft.com/office/officeart/2018/5/layout/IconLeafLabelList"/>
    <dgm:cxn modelId="{FB5E9F7F-6E4E-4312-AEBE-D66E13075F69}" type="presParOf" srcId="{B2475C5A-89FF-4753-AE82-61CA062FCF07}" destId="{0A766CEE-0314-4393-82FF-6E76EE83AAB0}" srcOrd="3" destOrd="0" presId="urn:microsoft.com/office/officeart/2018/5/layout/IconLeafLabelList"/>
    <dgm:cxn modelId="{8F9A72B3-89C0-417C-A483-3830195B08B3}" type="presParOf" srcId="{E1F9CA81-7E2C-4F2C-B8E2-786C9FDB15E0}" destId="{7C0C0531-99C1-4AC9-A420-C789A7D3D94C}" srcOrd="13" destOrd="0" presId="urn:microsoft.com/office/officeart/2018/5/layout/IconLeafLabelList"/>
    <dgm:cxn modelId="{557AAD12-B8D4-4040-9370-0D4FCA384751}" type="presParOf" srcId="{E1F9CA81-7E2C-4F2C-B8E2-786C9FDB15E0}" destId="{39F5C0A3-1ADF-4D1E-A313-A96669EB62CF}" srcOrd="14" destOrd="0" presId="urn:microsoft.com/office/officeart/2018/5/layout/IconLeafLabelList"/>
    <dgm:cxn modelId="{308BB0AF-B1CE-4653-99BC-FA16F5B2391B}" type="presParOf" srcId="{39F5C0A3-1ADF-4D1E-A313-A96669EB62CF}" destId="{991D00AE-4BAC-4534-B51B-344AA2713B60}" srcOrd="0" destOrd="0" presId="urn:microsoft.com/office/officeart/2018/5/layout/IconLeafLabelList"/>
    <dgm:cxn modelId="{7319A7FF-8EE5-43F8-83B3-0E3B3E96ECF7}" type="presParOf" srcId="{39F5C0A3-1ADF-4D1E-A313-A96669EB62CF}" destId="{A3A5A486-0761-4EBF-964A-CF009D53DF01}" srcOrd="1" destOrd="0" presId="urn:microsoft.com/office/officeart/2018/5/layout/IconLeafLabelList"/>
    <dgm:cxn modelId="{79F3FFE8-A6A9-4106-B864-4096DF52D927}" type="presParOf" srcId="{39F5C0A3-1ADF-4D1E-A313-A96669EB62CF}" destId="{661A4E19-886E-4B13-B610-DA7DE562EB85}" srcOrd="2" destOrd="0" presId="urn:microsoft.com/office/officeart/2018/5/layout/IconLeafLabelList"/>
    <dgm:cxn modelId="{7FE246FA-407A-4474-B579-6565F2EF896C}" type="presParOf" srcId="{39F5C0A3-1ADF-4D1E-A313-A96669EB62CF}" destId="{058549C1-3049-41DB-8510-6D0773BEAD6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C0EE8C-CE06-4F7D-88C2-3A41BCD97A8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AFEA9FF-62CF-4283-BEA6-029A17F8325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KA 3 Rozvoj a aktualizace MAP</a:t>
          </a:r>
          <a:endParaRPr lang="en-US"/>
        </a:p>
      </dgm:t>
    </dgm:pt>
    <dgm:pt modelId="{B6AF974B-02F3-4013-9211-218498DCC6CC}" type="parTrans" cxnId="{BFC2D845-EED7-46BA-B346-BA41A7CA9236}">
      <dgm:prSet/>
      <dgm:spPr/>
      <dgm:t>
        <a:bodyPr/>
        <a:lstStyle/>
        <a:p>
          <a:endParaRPr lang="en-US"/>
        </a:p>
      </dgm:t>
    </dgm:pt>
    <dgm:pt modelId="{2D66EC7F-F9D4-4C39-8E35-E1DAD772391C}" type="sibTrans" cxnId="{BFC2D845-EED7-46BA-B346-BA41A7CA92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6889BCA-A458-4CEB-91A1-C14F75B6625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Řídící výbor, organizační struktura</a:t>
          </a:r>
          <a:endParaRPr lang="en-US"/>
        </a:p>
      </dgm:t>
    </dgm:pt>
    <dgm:pt modelId="{62D19D24-C697-4268-A1AA-095EED63E65C}" type="parTrans" cxnId="{87FF3D37-F214-488C-9DE9-CA0ED9C9D503}">
      <dgm:prSet/>
      <dgm:spPr/>
      <dgm:t>
        <a:bodyPr/>
        <a:lstStyle/>
        <a:p>
          <a:endParaRPr lang="en-US"/>
        </a:p>
      </dgm:t>
    </dgm:pt>
    <dgm:pt modelId="{0B555F50-8362-442A-AE43-2E8C92B74C85}" type="sibTrans" cxnId="{87FF3D37-F214-488C-9DE9-CA0ED9C9D50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A6F660-15EE-41C8-A29B-5DB012757D8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Komunikační proces (webové stránky, facebookový profil, články v médiích, reportáže, informativní setkání ke kvalitě vzdělávání…)</a:t>
          </a:r>
          <a:endParaRPr lang="en-US"/>
        </a:p>
      </dgm:t>
    </dgm:pt>
    <dgm:pt modelId="{993D4B0C-842D-46BC-8DA6-86955370EF73}" type="parTrans" cxnId="{D402DF7E-EB14-4A67-BEC9-486DDFEBBDDA}">
      <dgm:prSet/>
      <dgm:spPr/>
      <dgm:t>
        <a:bodyPr/>
        <a:lstStyle/>
        <a:p>
          <a:endParaRPr lang="en-US"/>
        </a:p>
      </dgm:t>
    </dgm:pt>
    <dgm:pt modelId="{1CE9C5BB-3985-4EAA-BBE8-A4B089AF8FCD}" type="sibTrans" cxnId="{D402DF7E-EB14-4A67-BEC9-486DDFEBBDD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51C87A-6E8A-4A6E-AE6C-9181BCFB385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Pracovní skupiny (SWOT analýzy, implementační aktivity)</a:t>
          </a:r>
          <a:endParaRPr lang="en-US"/>
        </a:p>
      </dgm:t>
    </dgm:pt>
    <dgm:pt modelId="{2FD0BF10-1474-4461-A756-736E111F1624}" type="parTrans" cxnId="{DB6E32D6-6529-4EE1-BCAA-4426A3AC55E0}">
      <dgm:prSet/>
      <dgm:spPr/>
      <dgm:t>
        <a:bodyPr/>
        <a:lstStyle/>
        <a:p>
          <a:endParaRPr lang="en-US"/>
        </a:p>
      </dgm:t>
    </dgm:pt>
    <dgm:pt modelId="{C3BC01DC-8E94-4E51-901A-F26405944953}" type="sibTrans" cxnId="{DB6E32D6-6529-4EE1-BCAA-4426A3AC55E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C3FACC4-B1C5-4275-BE96-B5FA4275EBE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Popisy potřeb škol</a:t>
          </a:r>
          <a:endParaRPr lang="en-US"/>
        </a:p>
      </dgm:t>
    </dgm:pt>
    <dgm:pt modelId="{07FBF7A9-0229-48E5-80C9-62F8ADE99B8B}" type="parTrans" cxnId="{6A82799F-409D-458D-9CFE-C78F6A7A02A2}">
      <dgm:prSet/>
      <dgm:spPr/>
      <dgm:t>
        <a:bodyPr/>
        <a:lstStyle/>
        <a:p>
          <a:endParaRPr lang="en-US"/>
        </a:p>
      </dgm:t>
    </dgm:pt>
    <dgm:pt modelId="{F35DB7E5-7C8B-4ED1-941C-1F56C925D1DA}" type="sibTrans" cxnId="{6A82799F-409D-458D-9CFE-C78F6A7A02A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ADAD1C2-C5C0-4805-AC03-29EE6CF18AC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Dokument MAP, SR MAP</a:t>
          </a:r>
          <a:endParaRPr lang="en-US"/>
        </a:p>
      </dgm:t>
    </dgm:pt>
    <dgm:pt modelId="{A6245B70-8CD4-4BAE-8346-441581020E76}" type="parTrans" cxnId="{B4AD581F-A50F-4915-940E-E4B0192BEA25}">
      <dgm:prSet/>
      <dgm:spPr/>
      <dgm:t>
        <a:bodyPr/>
        <a:lstStyle/>
        <a:p>
          <a:endParaRPr lang="en-US"/>
        </a:p>
      </dgm:t>
    </dgm:pt>
    <dgm:pt modelId="{288BF6E2-7316-4A7C-A263-6CC2DAFBB5E7}" type="sibTrans" cxnId="{B4AD581F-A50F-4915-940E-E4B0192BEA2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563E704-C3FA-4DF3-B05E-3E504113DE0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Spolupráce s ostatními projekty IDZ, </a:t>
          </a:r>
          <a:r>
            <a:rPr lang="cs-CZ" dirty="0" err="1"/>
            <a:t>Ips</a:t>
          </a:r>
          <a:r>
            <a:rPr lang="cs-CZ" dirty="0"/>
            <a:t> Kurikulum, Střední článek podpory</a:t>
          </a:r>
          <a:endParaRPr lang="en-US" dirty="0"/>
        </a:p>
      </dgm:t>
    </dgm:pt>
    <dgm:pt modelId="{539D41C9-7A04-4BD6-8534-677387C32609}" type="parTrans" cxnId="{39F8C95D-FC13-4448-BC9D-DA45278ED1D0}">
      <dgm:prSet/>
      <dgm:spPr/>
      <dgm:t>
        <a:bodyPr/>
        <a:lstStyle/>
        <a:p>
          <a:endParaRPr lang="en-US"/>
        </a:p>
      </dgm:t>
    </dgm:pt>
    <dgm:pt modelId="{471C341B-608F-4052-B7FC-AB6846DF5B17}" type="sibTrans" cxnId="{39F8C95D-FC13-4448-BC9D-DA45278ED1D0}">
      <dgm:prSet/>
      <dgm:spPr/>
      <dgm:t>
        <a:bodyPr/>
        <a:lstStyle/>
        <a:p>
          <a:endParaRPr lang="en-US"/>
        </a:p>
      </dgm:t>
    </dgm:pt>
    <dgm:pt modelId="{F426DEF9-B80C-40C8-99E3-15F56E5BFE1C}" type="pres">
      <dgm:prSet presAssocID="{C5C0EE8C-CE06-4F7D-88C2-3A41BCD97A8E}" presName="root" presStyleCnt="0">
        <dgm:presLayoutVars>
          <dgm:dir/>
          <dgm:resizeHandles val="exact"/>
        </dgm:presLayoutVars>
      </dgm:prSet>
      <dgm:spPr/>
    </dgm:pt>
    <dgm:pt modelId="{566F0980-D278-4EDD-ABC2-0CDC21737470}" type="pres">
      <dgm:prSet presAssocID="{C5C0EE8C-CE06-4F7D-88C2-3A41BCD97A8E}" presName="container" presStyleCnt="0">
        <dgm:presLayoutVars>
          <dgm:dir/>
          <dgm:resizeHandles val="exact"/>
        </dgm:presLayoutVars>
      </dgm:prSet>
      <dgm:spPr/>
    </dgm:pt>
    <dgm:pt modelId="{1566DDBC-5368-4FF4-B9BF-B98AC2DA1F27}" type="pres">
      <dgm:prSet presAssocID="{7AFEA9FF-62CF-4283-BEA6-029A17F83257}" presName="compNode" presStyleCnt="0"/>
      <dgm:spPr/>
    </dgm:pt>
    <dgm:pt modelId="{6CCF1BF3-9DA7-4DD7-8930-C6F6FEDB01B4}" type="pres">
      <dgm:prSet presAssocID="{7AFEA9FF-62CF-4283-BEA6-029A17F83257}" presName="iconBgRect" presStyleLbl="bgShp" presStyleIdx="0" presStyleCnt="7"/>
      <dgm:spPr/>
    </dgm:pt>
    <dgm:pt modelId="{2D2B529B-FD97-4BCE-B543-C2274998D03F}" type="pres">
      <dgm:prSet presAssocID="{7AFEA9FF-62CF-4283-BEA6-029A17F8325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0706DCFA-8480-47B9-8D55-68D8A41C47C4}" type="pres">
      <dgm:prSet presAssocID="{7AFEA9FF-62CF-4283-BEA6-029A17F83257}" presName="spaceRect" presStyleCnt="0"/>
      <dgm:spPr/>
    </dgm:pt>
    <dgm:pt modelId="{0D0F318F-FD08-437B-94C3-C29B7A4F9465}" type="pres">
      <dgm:prSet presAssocID="{7AFEA9FF-62CF-4283-BEA6-029A17F83257}" presName="textRect" presStyleLbl="revTx" presStyleIdx="0" presStyleCnt="7">
        <dgm:presLayoutVars>
          <dgm:chMax val="1"/>
          <dgm:chPref val="1"/>
        </dgm:presLayoutVars>
      </dgm:prSet>
      <dgm:spPr/>
    </dgm:pt>
    <dgm:pt modelId="{00990D60-259C-4CD4-B544-8C63496226A4}" type="pres">
      <dgm:prSet presAssocID="{2D66EC7F-F9D4-4C39-8E35-E1DAD772391C}" presName="sibTrans" presStyleLbl="sibTrans2D1" presStyleIdx="0" presStyleCnt="0"/>
      <dgm:spPr/>
    </dgm:pt>
    <dgm:pt modelId="{FD15B18B-6C92-4974-AB4F-3AE79C9772A1}" type="pres">
      <dgm:prSet presAssocID="{B6889BCA-A458-4CEB-91A1-C14F75B6625F}" presName="compNode" presStyleCnt="0"/>
      <dgm:spPr/>
    </dgm:pt>
    <dgm:pt modelId="{E3CECBEC-8004-4CBD-9B11-FD55A1AC577C}" type="pres">
      <dgm:prSet presAssocID="{B6889BCA-A458-4CEB-91A1-C14F75B6625F}" presName="iconBgRect" presStyleLbl="bgShp" presStyleIdx="1" presStyleCnt="7"/>
      <dgm:spPr/>
    </dgm:pt>
    <dgm:pt modelId="{040C24B3-9007-4830-BB7F-3AF33E8BF82A}" type="pres">
      <dgm:prSet presAssocID="{B6889BCA-A458-4CEB-91A1-C14F75B6625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D720B172-C165-45CA-9E75-6A1F644943BF}" type="pres">
      <dgm:prSet presAssocID="{B6889BCA-A458-4CEB-91A1-C14F75B6625F}" presName="spaceRect" presStyleCnt="0"/>
      <dgm:spPr/>
    </dgm:pt>
    <dgm:pt modelId="{7241FC1D-9070-4617-B221-8F9EF0429A66}" type="pres">
      <dgm:prSet presAssocID="{B6889BCA-A458-4CEB-91A1-C14F75B6625F}" presName="textRect" presStyleLbl="revTx" presStyleIdx="1" presStyleCnt="7">
        <dgm:presLayoutVars>
          <dgm:chMax val="1"/>
          <dgm:chPref val="1"/>
        </dgm:presLayoutVars>
      </dgm:prSet>
      <dgm:spPr/>
    </dgm:pt>
    <dgm:pt modelId="{0EE700EF-FED3-4A83-86D2-DF080B246E0D}" type="pres">
      <dgm:prSet presAssocID="{0B555F50-8362-442A-AE43-2E8C92B74C85}" presName="sibTrans" presStyleLbl="sibTrans2D1" presStyleIdx="0" presStyleCnt="0"/>
      <dgm:spPr/>
    </dgm:pt>
    <dgm:pt modelId="{5FD6D664-5CC2-4710-BCD3-345A11DEFB07}" type="pres">
      <dgm:prSet presAssocID="{94A6F660-15EE-41C8-A29B-5DB012757D87}" presName="compNode" presStyleCnt="0"/>
      <dgm:spPr/>
    </dgm:pt>
    <dgm:pt modelId="{4B59C3B5-815F-4BB9-9714-1812184405E2}" type="pres">
      <dgm:prSet presAssocID="{94A6F660-15EE-41C8-A29B-5DB012757D87}" presName="iconBgRect" presStyleLbl="bgShp" presStyleIdx="2" presStyleCnt="7"/>
      <dgm:spPr/>
    </dgm:pt>
    <dgm:pt modelId="{F2E1B7CD-3CFE-43BF-887F-C88E261EC01E}" type="pres">
      <dgm:prSet presAssocID="{94A6F660-15EE-41C8-A29B-5DB012757D87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408E4A3-66D8-4962-949A-D7F81B5A2332}" type="pres">
      <dgm:prSet presAssocID="{94A6F660-15EE-41C8-A29B-5DB012757D87}" presName="spaceRect" presStyleCnt="0"/>
      <dgm:spPr/>
    </dgm:pt>
    <dgm:pt modelId="{2C874909-DB03-496D-8B7A-261D327CF38A}" type="pres">
      <dgm:prSet presAssocID="{94A6F660-15EE-41C8-A29B-5DB012757D87}" presName="textRect" presStyleLbl="revTx" presStyleIdx="2" presStyleCnt="7">
        <dgm:presLayoutVars>
          <dgm:chMax val="1"/>
          <dgm:chPref val="1"/>
        </dgm:presLayoutVars>
      </dgm:prSet>
      <dgm:spPr/>
    </dgm:pt>
    <dgm:pt modelId="{6B92F3F4-C05F-4461-9945-8BCCE4638699}" type="pres">
      <dgm:prSet presAssocID="{1CE9C5BB-3985-4EAA-BBE8-A4B089AF8FCD}" presName="sibTrans" presStyleLbl="sibTrans2D1" presStyleIdx="0" presStyleCnt="0"/>
      <dgm:spPr/>
    </dgm:pt>
    <dgm:pt modelId="{CE352CFA-C538-4E85-89F2-E86169546762}" type="pres">
      <dgm:prSet presAssocID="{2551C87A-6E8A-4A6E-AE6C-9181BCFB3852}" presName="compNode" presStyleCnt="0"/>
      <dgm:spPr/>
    </dgm:pt>
    <dgm:pt modelId="{3E17FA16-2BEB-48A0-A3FF-3297525DD1E5}" type="pres">
      <dgm:prSet presAssocID="{2551C87A-6E8A-4A6E-AE6C-9181BCFB3852}" presName="iconBgRect" presStyleLbl="bgShp" presStyleIdx="3" presStyleCnt="7"/>
      <dgm:spPr/>
    </dgm:pt>
    <dgm:pt modelId="{BFB663BF-166D-4465-BDD7-9CE0A2A1C3BC}" type="pres">
      <dgm:prSet presAssocID="{2551C87A-6E8A-4A6E-AE6C-9181BCFB3852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živatelé"/>
        </a:ext>
      </dgm:extLst>
    </dgm:pt>
    <dgm:pt modelId="{9BB46526-F2F1-4010-A516-21AEEF9233EF}" type="pres">
      <dgm:prSet presAssocID="{2551C87A-6E8A-4A6E-AE6C-9181BCFB3852}" presName="spaceRect" presStyleCnt="0"/>
      <dgm:spPr/>
    </dgm:pt>
    <dgm:pt modelId="{6F0A0261-CA0E-4AC2-A17A-63C5472B89C5}" type="pres">
      <dgm:prSet presAssocID="{2551C87A-6E8A-4A6E-AE6C-9181BCFB3852}" presName="textRect" presStyleLbl="revTx" presStyleIdx="3" presStyleCnt="7">
        <dgm:presLayoutVars>
          <dgm:chMax val="1"/>
          <dgm:chPref val="1"/>
        </dgm:presLayoutVars>
      </dgm:prSet>
      <dgm:spPr/>
    </dgm:pt>
    <dgm:pt modelId="{A623B91A-1AD4-49F5-ABB9-58228715EDDA}" type="pres">
      <dgm:prSet presAssocID="{C3BC01DC-8E94-4E51-901A-F26405944953}" presName="sibTrans" presStyleLbl="sibTrans2D1" presStyleIdx="0" presStyleCnt="0"/>
      <dgm:spPr/>
    </dgm:pt>
    <dgm:pt modelId="{31E1DAB8-30A7-4BCB-9284-4D20694679F8}" type="pres">
      <dgm:prSet presAssocID="{8C3FACC4-B1C5-4275-BE96-B5FA4275EBE5}" presName="compNode" presStyleCnt="0"/>
      <dgm:spPr/>
    </dgm:pt>
    <dgm:pt modelId="{EA0C44A5-0436-4A74-B626-FF37460D66D4}" type="pres">
      <dgm:prSet presAssocID="{8C3FACC4-B1C5-4275-BE96-B5FA4275EBE5}" presName="iconBgRect" presStyleLbl="bgShp" presStyleIdx="4" presStyleCnt="7"/>
      <dgm:spPr/>
    </dgm:pt>
    <dgm:pt modelId="{8FE0D019-BE9F-420E-BF3E-F589DB10D019}" type="pres">
      <dgm:prSet presAssocID="{8C3FACC4-B1C5-4275-BE96-B5FA4275EBE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D862F4CB-04C8-4A78-8052-6E4A1A3D4DA5}" type="pres">
      <dgm:prSet presAssocID="{8C3FACC4-B1C5-4275-BE96-B5FA4275EBE5}" presName="spaceRect" presStyleCnt="0"/>
      <dgm:spPr/>
    </dgm:pt>
    <dgm:pt modelId="{0494D984-DD39-4B6A-9894-9C78FA193180}" type="pres">
      <dgm:prSet presAssocID="{8C3FACC4-B1C5-4275-BE96-B5FA4275EBE5}" presName="textRect" presStyleLbl="revTx" presStyleIdx="4" presStyleCnt="7">
        <dgm:presLayoutVars>
          <dgm:chMax val="1"/>
          <dgm:chPref val="1"/>
        </dgm:presLayoutVars>
      </dgm:prSet>
      <dgm:spPr/>
    </dgm:pt>
    <dgm:pt modelId="{F13BE62C-B9EF-4352-9F93-3FF4BB0FA069}" type="pres">
      <dgm:prSet presAssocID="{F35DB7E5-7C8B-4ED1-941C-1F56C925D1DA}" presName="sibTrans" presStyleLbl="sibTrans2D1" presStyleIdx="0" presStyleCnt="0"/>
      <dgm:spPr/>
    </dgm:pt>
    <dgm:pt modelId="{0D3F6B1A-70BB-4C31-9460-4BE3A54BB3FC}" type="pres">
      <dgm:prSet presAssocID="{7ADAD1C2-C5C0-4805-AC03-29EE6CF18AC9}" presName="compNode" presStyleCnt="0"/>
      <dgm:spPr/>
    </dgm:pt>
    <dgm:pt modelId="{E5C2F2BD-57E1-4CAA-AAA6-D91AE83F4208}" type="pres">
      <dgm:prSet presAssocID="{7ADAD1C2-C5C0-4805-AC03-29EE6CF18AC9}" presName="iconBgRect" presStyleLbl="bgShp" presStyleIdx="5" presStyleCnt="7"/>
      <dgm:spPr/>
    </dgm:pt>
    <dgm:pt modelId="{B5D8CAAD-8ED2-4F01-A3E0-683BC844AD34}" type="pres">
      <dgm:prSet presAssocID="{7ADAD1C2-C5C0-4805-AC03-29EE6CF18AC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6274A869-BE27-4A18-B390-5FD66EF1EAE7}" type="pres">
      <dgm:prSet presAssocID="{7ADAD1C2-C5C0-4805-AC03-29EE6CF18AC9}" presName="spaceRect" presStyleCnt="0"/>
      <dgm:spPr/>
    </dgm:pt>
    <dgm:pt modelId="{3610EABD-565D-4AEF-943B-8524C256776A}" type="pres">
      <dgm:prSet presAssocID="{7ADAD1C2-C5C0-4805-AC03-29EE6CF18AC9}" presName="textRect" presStyleLbl="revTx" presStyleIdx="5" presStyleCnt="7">
        <dgm:presLayoutVars>
          <dgm:chMax val="1"/>
          <dgm:chPref val="1"/>
        </dgm:presLayoutVars>
      </dgm:prSet>
      <dgm:spPr/>
    </dgm:pt>
    <dgm:pt modelId="{F9914095-BAB3-4547-A498-11137BBB7CCD}" type="pres">
      <dgm:prSet presAssocID="{288BF6E2-7316-4A7C-A263-6CC2DAFBB5E7}" presName="sibTrans" presStyleLbl="sibTrans2D1" presStyleIdx="0" presStyleCnt="0"/>
      <dgm:spPr/>
    </dgm:pt>
    <dgm:pt modelId="{5E44D1AA-6397-4D57-AB3A-5CE5A159E205}" type="pres">
      <dgm:prSet presAssocID="{D563E704-C3FA-4DF3-B05E-3E504113DE0B}" presName="compNode" presStyleCnt="0"/>
      <dgm:spPr/>
    </dgm:pt>
    <dgm:pt modelId="{05DFD4B8-DEB0-4857-AF77-AEC1CC3F897D}" type="pres">
      <dgm:prSet presAssocID="{D563E704-C3FA-4DF3-B05E-3E504113DE0B}" presName="iconBgRect" presStyleLbl="bgShp" presStyleIdx="6" presStyleCnt="7"/>
      <dgm:spPr/>
    </dgm:pt>
    <dgm:pt modelId="{90747C45-DCFA-490D-8A4A-524E57DE4061}" type="pres">
      <dgm:prSet presAssocID="{D563E704-C3FA-4DF3-B05E-3E504113DE0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4FEE06B5-69D3-491C-AE80-15B0E4261121}" type="pres">
      <dgm:prSet presAssocID="{D563E704-C3FA-4DF3-B05E-3E504113DE0B}" presName="spaceRect" presStyleCnt="0"/>
      <dgm:spPr/>
    </dgm:pt>
    <dgm:pt modelId="{2A52A249-90EF-4DC6-8D63-19E10ED872CB}" type="pres">
      <dgm:prSet presAssocID="{D563E704-C3FA-4DF3-B05E-3E504113DE0B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60D7A307-21E1-4E4E-9138-995D6C2ACB58}" type="presOf" srcId="{C3BC01DC-8E94-4E51-901A-F26405944953}" destId="{A623B91A-1AD4-49F5-ABB9-58228715EDDA}" srcOrd="0" destOrd="0" presId="urn:microsoft.com/office/officeart/2018/2/layout/IconCircleList"/>
    <dgm:cxn modelId="{133C8315-349B-45D0-83C8-05BC99711202}" type="presOf" srcId="{7AFEA9FF-62CF-4283-BEA6-029A17F83257}" destId="{0D0F318F-FD08-437B-94C3-C29B7A4F9465}" srcOrd="0" destOrd="0" presId="urn:microsoft.com/office/officeart/2018/2/layout/IconCircleList"/>
    <dgm:cxn modelId="{B4AD581F-A50F-4915-940E-E4B0192BEA25}" srcId="{C5C0EE8C-CE06-4F7D-88C2-3A41BCD97A8E}" destId="{7ADAD1C2-C5C0-4805-AC03-29EE6CF18AC9}" srcOrd="5" destOrd="0" parTransId="{A6245B70-8CD4-4BAE-8346-441581020E76}" sibTransId="{288BF6E2-7316-4A7C-A263-6CC2DAFBB5E7}"/>
    <dgm:cxn modelId="{9DB70837-A4D5-4DD8-AC97-2D4A67913B78}" type="presOf" srcId="{2D66EC7F-F9D4-4C39-8E35-E1DAD772391C}" destId="{00990D60-259C-4CD4-B544-8C63496226A4}" srcOrd="0" destOrd="0" presId="urn:microsoft.com/office/officeart/2018/2/layout/IconCircleList"/>
    <dgm:cxn modelId="{87FF3D37-F214-488C-9DE9-CA0ED9C9D503}" srcId="{C5C0EE8C-CE06-4F7D-88C2-3A41BCD97A8E}" destId="{B6889BCA-A458-4CEB-91A1-C14F75B6625F}" srcOrd="1" destOrd="0" parTransId="{62D19D24-C697-4268-A1AA-095EED63E65C}" sibTransId="{0B555F50-8362-442A-AE43-2E8C92B74C85}"/>
    <dgm:cxn modelId="{39F8C95D-FC13-4448-BC9D-DA45278ED1D0}" srcId="{C5C0EE8C-CE06-4F7D-88C2-3A41BCD97A8E}" destId="{D563E704-C3FA-4DF3-B05E-3E504113DE0B}" srcOrd="6" destOrd="0" parTransId="{539D41C9-7A04-4BD6-8534-677387C32609}" sibTransId="{471C341B-608F-4052-B7FC-AB6846DF5B17}"/>
    <dgm:cxn modelId="{BFC2D845-EED7-46BA-B346-BA41A7CA9236}" srcId="{C5C0EE8C-CE06-4F7D-88C2-3A41BCD97A8E}" destId="{7AFEA9FF-62CF-4283-BEA6-029A17F83257}" srcOrd="0" destOrd="0" parTransId="{B6AF974B-02F3-4013-9211-218498DCC6CC}" sibTransId="{2D66EC7F-F9D4-4C39-8E35-E1DAD772391C}"/>
    <dgm:cxn modelId="{16C8074A-C1D1-4242-A876-9E3E7D2E13DE}" type="presOf" srcId="{94A6F660-15EE-41C8-A29B-5DB012757D87}" destId="{2C874909-DB03-496D-8B7A-261D327CF38A}" srcOrd="0" destOrd="0" presId="urn:microsoft.com/office/officeart/2018/2/layout/IconCircleList"/>
    <dgm:cxn modelId="{D54EB350-06CE-4D6D-853B-7710CEA46BCF}" type="presOf" srcId="{0B555F50-8362-442A-AE43-2E8C92B74C85}" destId="{0EE700EF-FED3-4A83-86D2-DF080B246E0D}" srcOrd="0" destOrd="0" presId="urn:microsoft.com/office/officeart/2018/2/layout/IconCircleList"/>
    <dgm:cxn modelId="{B9B49258-CE67-42D8-994B-7D4BB454DCC2}" type="presOf" srcId="{8C3FACC4-B1C5-4275-BE96-B5FA4275EBE5}" destId="{0494D984-DD39-4B6A-9894-9C78FA193180}" srcOrd="0" destOrd="0" presId="urn:microsoft.com/office/officeart/2018/2/layout/IconCircleList"/>
    <dgm:cxn modelId="{28647F7E-3C87-492D-96E9-EC9339B4E132}" type="presOf" srcId="{2551C87A-6E8A-4A6E-AE6C-9181BCFB3852}" destId="{6F0A0261-CA0E-4AC2-A17A-63C5472B89C5}" srcOrd="0" destOrd="0" presId="urn:microsoft.com/office/officeart/2018/2/layout/IconCircleList"/>
    <dgm:cxn modelId="{D402DF7E-EB14-4A67-BEC9-486DDFEBBDDA}" srcId="{C5C0EE8C-CE06-4F7D-88C2-3A41BCD97A8E}" destId="{94A6F660-15EE-41C8-A29B-5DB012757D87}" srcOrd="2" destOrd="0" parTransId="{993D4B0C-842D-46BC-8DA6-86955370EF73}" sibTransId="{1CE9C5BB-3985-4EAA-BBE8-A4B089AF8FCD}"/>
    <dgm:cxn modelId="{7E9C4782-92D8-4B14-B5B9-8607C7188964}" type="presOf" srcId="{7ADAD1C2-C5C0-4805-AC03-29EE6CF18AC9}" destId="{3610EABD-565D-4AEF-943B-8524C256776A}" srcOrd="0" destOrd="0" presId="urn:microsoft.com/office/officeart/2018/2/layout/IconCircleList"/>
    <dgm:cxn modelId="{39A8279B-267A-441F-BAE5-89FC46D62401}" type="presOf" srcId="{288BF6E2-7316-4A7C-A263-6CC2DAFBB5E7}" destId="{F9914095-BAB3-4547-A498-11137BBB7CCD}" srcOrd="0" destOrd="0" presId="urn:microsoft.com/office/officeart/2018/2/layout/IconCircleList"/>
    <dgm:cxn modelId="{03F9359E-6DE8-4EFD-AEC9-8F5C140DD0DF}" type="presOf" srcId="{1CE9C5BB-3985-4EAA-BBE8-A4B089AF8FCD}" destId="{6B92F3F4-C05F-4461-9945-8BCCE4638699}" srcOrd="0" destOrd="0" presId="urn:microsoft.com/office/officeart/2018/2/layout/IconCircleList"/>
    <dgm:cxn modelId="{6A82799F-409D-458D-9CFE-C78F6A7A02A2}" srcId="{C5C0EE8C-CE06-4F7D-88C2-3A41BCD97A8E}" destId="{8C3FACC4-B1C5-4275-BE96-B5FA4275EBE5}" srcOrd="4" destOrd="0" parTransId="{07FBF7A9-0229-48E5-80C9-62F8ADE99B8B}" sibTransId="{F35DB7E5-7C8B-4ED1-941C-1F56C925D1DA}"/>
    <dgm:cxn modelId="{022F0ACA-549D-488A-81BC-91AA56017075}" type="presOf" srcId="{B6889BCA-A458-4CEB-91A1-C14F75B6625F}" destId="{7241FC1D-9070-4617-B221-8F9EF0429A66}" srcOrd="0" destOrd="0" presId="urn:microsoft.com/office/officeart/2018/2/layout/IconCircleList"/>
    <dgm:cxn modelId="{1728AECD-8A65-4B8C-AB67-EEDB6C01A269}" type="presOf" srcId="{C5C0EE8C-CE06-4F7D-88C2-3A41BCD97A8E}" destId="{F426DEF9-B80C-40C8-99E3-15F56E5BFE1C}" srcOrd="0" destOrd="0" presId="urn:microsoft.com/office/officeart/2018/2/layout/IconCircleList"/>
    <dgm:cxn modelId="{DB6E32D6-6529-4EE1-BCAA-4426A3AC55E0}" srcId="{C5C0EE8C-CE06-4F7D-88C2-3A41BCD97A8E}" destId="{2551C87A-6E8A-4A6E-AE6C-9181BCFB3852}" srcOrd="3" destOrd="0" parTransId="{2FD0BF10-1474-4461-A756-736E111F1624}" sibTransId="{C3BC01DC-8E94-4E51-901A-F26405944953}"/>
    <dgm:cxn modelId="{253850E0-5236-43A7-A321-2D24FDFEC126}" type="presOf" srcId="{D563E704-C3FA-4DF3-B05E-3E504113DE0B}" destId="{2A52A249-90EF-4DC6-8D63-19E10ED872CB}" srcOrd="0" destOrd="0" presId="urn:microsoft.com/office/officeart/2018/2/layout/IconCircleList"/>
    <dgm:cxn modelId="{287C30FA-CD5F-45D1-90A9-72868A852699}" type="presOf" srcId="{F35DB7E5-7C8B-4ED1-941C-1F56C925D1DA}" destId="{F13BE62C-B9EF-4352-9F93-3FF4BB0FA069}" srcOrd="0" destOrd="0" presId="urn:microsoft.com/office/officeart/2018/2/layout/IconCircleList"/>
    <dgm:cxn modelId="{196BD706-8D93-4CE2-92D8-C8A55FE6C8BA}" type="presParOf" srcId="{F426DEF9-B80C-40C8-99E3-15F56E5BFE1C}" destId="{566F0980-D278-4EDD-ABC2-0CDC21737470}" srcOrd="0" destOrd="0" presId="urn:microsoft.com/office/officeart/2018/2/layout/IconCircleList"/>
    <dgm:cxn modelId="{84715E0F-C0D4-4B68-8AE2-955D68774B08}" type="presParOf" srcId="{566F0980-D278-4EDD-ABC2-0CDC21737470}" destId="{1566DDBC-5368-4FF4-B9BF-B98AC2DA1F27}" srcOrd="0" destOrd="0" presId="urn:microsoft.com/office/officeart/2018/2/layout/IconCircleList"/>
    <dgm:cxn modelId="{2CBF430F-5EE8-43D6-9962-8394ABC81BB2}" type="presParOf" srcId="{1566DDBC-5368-4FF4-B9BF-B98AC2DA1F27}" destId="{6CCF1BF3-9DA7-4DD7-8930-C6F6FEDB01B4}" srcOrd="0" destOrd="0" presId="urn:microsoft.com/office/officeart/2018/2/layout/IconCircleList"/>
    <dgm:cxn modelId="{1B74FDEC-66F4-4777-A6D4-C9103C4BB938}" type="presParOf" srcId="{1566DDBC-5368-4FF4-B9BF-B98AC2DA1F27}" destId="{2D2B529B-FD97-4BCE-B543-C2274998D03F}" srcOrd="1" destOrd="0" presId="urn:microsoft.com/office/officeart/2018/2/layout/IconCircleList"/>
    <dgm:cxn modelId="{7E435DEA-D94B-4DB2-BE52-A53E869F9141}" type="presParOf" srcId="{1566DDBC-5368-4FF4-B9BF-B98AC2DA1F27}" destId="{0706DCFA-8480-47B9-8D55-68D8A41C47C4}" srcOrd="2" destOrd="0" presId="urn:microsoft.com/office/officeart/2018/2/layout/IconCircleList"/>
    <dgm:cxn modelId="{638F9B0B-A763-4E05-990A-834E36955D69}" type="presParOf" srcId="{1566DDBC-5368-4FF4-B9BF-B98AC2DA1F27}" destId="{0D0F318F-FD08-437B-94C3-C29B7A4F9465}" srcOrd="3" destOrd="0" presId="urn:microsoft.com/office/officeart/2018/2/layout/IconCircleList"/>
    <dgm:cxn modelId="{EE438B0E-4E84-4BCC-BB5E-6DA1E7BE6CA3}" type="presParOf" srcId="{566F0980-D278-4EDD-ABC2-0CDC21737470}" destId="{00990D60-259C-4CD4-B544-8C63496226A4}" srcOrd="1" destOrd="0" presId="urn:microsoft.com/office/officeart/2018/2/layout/IconCircleList"/>
    <dgm:cxn modelId="{CCE3085D-D0A4-442E-9937-AD32CE0828CD}" type="presParOf" srcId="{566F0980-D278-4EDD-ABC2-0CDC21737470}" destId="{FD15B18B-6C92-4974-AB4F-3AE79C9772A1}" srcOrd="2" destOrd="0" presId="urn:microsoft.com/office/officeart/2018/2/layout/IconCircleList"/>
    <dgm:cxn modelId="{1E8A91DD-C2EA-4621-AE1C-96BE9E00A100}" type="presParOf" srcId="{FD15B18B-6C92-4974-AB4F-3AE79C9772A1}" destId="{E3CECBEC-8004-4CBD-9B11-FD55A1AC577C}" srcOrd="0" destOrd="0" presId="urn:microsoft.com/office/officeart/2018/2/layout/IconCircleList"/>
    <dgm:cxn modelId="{A0A39DDF-4A32-48B3-B985-4E7BF0B549C5}" type="presParOf" srcId="{FD15B18B-6C92-4974-AB4F-3AE79C9772A1}" destId="{040C24B3-9007-4830-BB7F-3AF33E8BF82A}" srcOrd="1" destOrd="0" presId="urn:microsoft.com/office/officeart/2018/2/layout/IconCircleList"/>
    <dgm:cxn modelId="{34132DD4-283C-49CA-913D-AE969C299E2B}" type="presParOf" srcId="{FD15B18B-6C92-4974-AB4F-3AE79C9772A1}" destId="{D720B172-C165-45CA-9E75-6A1F644943BF}" srcOrd="2" destOrd="0" presId="urn:microsoft.com/office/officeart/2018/2/layout/IconCircleList"/>
    <dgm:cxn modelId="{AAA21C4D-7229-49F4-AB67-75B8E64EE346}" type="presParOf" srcId="{FD15B18B-6C92-4974-AB4F-3AE79C9772A1}" destId="{7241FC1D-9070-4617-B221-8F9EF0429A66}" srcOrd="3" destOrd="0" presId="urn:microsoft.com/office/officeart/2018/2/layout/IconCircleList"/>
    <dgm:cxn modelId="{AAA5F7D7-33A1-45BA-9059-9FE3D69E17A3}" type="presParOf" srcId="{566F0980-D278-4EDD-ABC2-0CDC21737470}" destId="{0EE700EF-FED3-4A83-86D2-DF080B246E0D}" srcOrd="3" destOrd="0" presId="urn:microsoft.com/office/officeart/2018/2/layout/IconCircleList"/>
    <dgm:cxn modelId="{5CB8DAEB-7CEA-4519-9EE7-29D3B6BAA4D4}" type="presParOf" srcId="{566F0980-D278-4EDD-ABC2-0CDC21737470}" destId="{5FD6D664-5CC2-4710-BCD3-345A11DEFB07}" srcOrd="4" destOrd="0" presId="urn:microsoft.com/office/officeart/2018/2/layout/IconCircleList"/>
    <dgm:cxn modelId="{A2C59958-06E2-41D0-B989-1EB2EAA4B0DB}" type="presParOf" srcId="{5FD6D664-5CC2-4710-BCD3-345A11DEFB07}" destId="{4B59C3B5-815F-4BB9-9714-1812184405E2}" srcOrd="0" destOrd="0" presId="urn:microsoft.com/office/officeart/2018/2/layout/IconCircleList"/>
    <dgm:cxn modelId="{091FB1BE-7782-4E06-B211-556ED8C9208F}" type="presParOf" srcId="{5FD6D664-5CC2-4710-BCD3-345A11DEFB07}" destId="{F2E1B7CD-3CFE-43BF-887F-C88E261EC01E}" srcOrd="1" destOrd="0" presId="urn:microsoft.com/office/officeart/2018/2/layout/IconCircleList"/>
    <dgm:cxn modelId="{002B6DA8-D15F-43CC-B596-51C8B1C5DA30}" type="presParOf" srcId="{5FD6D664-5CC2-4710-BCD3-345A11DEFB07}" destId="{2408E4A3-66D8-4962-949A-D7F81B5A2332}" srcOrd="2" destOrd="0" presId="urn:microsoft.com/office/officeart/2018/2/layout/IconCircleList"/>
    <dgm:cxn modelId="{12FB1D51-9DAB-4A80-94C0-0D123B987F6B}" type="presParOf" srcId="{5FD6D664-5CC2-4710-BCD3-345A11DEFB07}" destId="{2C874909-DB03-496D-8B7A-261D327CF38A}" srcOrd="3" destOrd="0" presId="urn:microsoft.com/office/officeart/2018/2/layout/IconCircleList"/>
    <dgm:cxn modelId="{70691199-8D73-43EC-963C-162604CB144C}" type="presParOf" srcId="{566F0980-D278-4EDD-ABC2-0CDC21737470}" destId="{6B92F3F4-C05F-4461-9945-8BCCE4638699}" srcOrd="5" destOrd="0" presId="urn:microsoft.com/office/officeart/2018/2/layout/IconCircleList"/>
    <dgm:cxn modelId="{06E04921-3861-43B7-8268-BC76A9A9D3B8}" type="presParOf" srcId="{566F0980-D278-4EDD-ABC2-0CDC21737470}" destId="{CE352CFA-C538-4E85-89F2-E86169546762}" srcOrd="6" destOrd="0" presId="urn:microsoft.com/office/officeart/2018/2/layout/IconCircleList"/>
    <dgm:cxn modelId="{CE51CE64-3392-4317-9120-8351286EA49B}" type="presParOf" srcId="{CE352CFA-C538-4E85-89F2-E86169546762}" destId="{3E17FA16-2BEB-48A0-A3FF-3297525DD1E5}" srcOrd="0" destOrd="0" presId="urn:microsoft.com/office/officeart/2018/2/layout/IconCircleList"/>
    <dgm:cxn modelId="{344AC469-9FE9-4EF2-AF72-36C2DF504D5B}" type="presParOf" srcId="{CE352CFA-C538-4E85-89F2-E86169546762}" destId="{BFB663BF-166D-4465-BDD7-9CE0A2A1C3BC}" srcOrd="1" destOrd="0" presId="urn:microsoft.com/office/officeart/2018/2/layout/IconCircleList"/>
    <dgm:cxn modelId="{729F9BDA-FE92-4A4B-8F00-FE8585CE5EDD}" type="presParOf" srcId="{CE352CFA-C538-4E85-89F2-E86169546762}" destId="{9BB46526-F2F1-4010-A516-21AEEF9233EF}" srcOrd="2" destOrd="0" presId="urn:microsoft.com/office/officeart/2018/2/layout/IconCircleList"/>
    <dgm:cxn modelId="{774E1815-6C45-4DA6-95B9-AA13DA1823FA}" type="presParOf" srcId="{CE352CFA-C538-4E85-89F2-E86169546762}" destId="{6F0A0261-CA0E-4AC2-A17A-63C5472B89C5}" srcOrd="3" destOrd="0" presId="urn:microsoft.com/office/officeart/2018/2/layout/IconCircleList"/>
    <dgm:cxn modelId="{BF6FC2C3-8095-46E2-AE7A-34A34178C5F2}" type="presParOf" srcId="{566F0980-D278-4EDD-ABC2-0CDC21737470}" destId="{A623B91A-1AD4-49F5-ABB9-58228715EDDA}" srcOrd="7" destOrd="0" presId="urn:microsoft.com/office/officeart/2018/2/layout/IconCircleList"/>
    <dgm:cxn modelId="{B4EAD9CC-F5C2-4C48-A04B-AB7C36C73DE6}" type="presParOf" srcId="{566F0980-D278-4EDD-ABC2-0CDC21737470}" destId="{31E1DAB8-30A7-4BCB-9284-4D20694679F8}" srcOrd="8" destOrd="0" presId="urn:microsoft.com/office/officeart/2018/2/layout/IconCircleList"/>
    <dgm:cxn modelId="{73682B68-425B-4E21-9E67-D088E7BAE5CB}" type="presParOf" srcId="{31E1DAB8-30A7-4BCB-9284-4D20694679F8}" destId="{EA0C44A5-0436-4A74-B626-FF37460D66D4}" srcOrd="0" destOrd="0" presId="urn:microsoft.com/office/officeart/2018/2/layout/IconCircleList"/>
    <dgm:cxn modelId="{CF359BE2-BD1D-4DA0-AD2A-674323725BB1}" type="presParOf" srcId="{31E1DAB8-30A7-4BCB-9284-4D20694679F8}" destId="{8FE0D019-BE9F-420E-BF3E-F589DB10D019}" srcOrd="1" destOrd="0" presId="urn:microsoft.com/office/officeart/2018/2/layout/IconCircleList"/>
    <dgm:cxn modelId="{BB56857D-2A59-422F-9ECC-61BF0F237344}" type="presParOf" srcId="{31E1DAB8-30A7-4BCB-9284-4D20694679F8}" destId="{D862F4CB-04C8-4A78-8052-6E4A1A3D4DA5}" srcOrd="2" destOrd="0" presId="urn:microsoft.com/office/officeart/2018/2/layout/IconCircleList"/>
    <dgm:cxn modelId="{E7779399-A150-4E58-ADA9-2BEE5CE15924}" type="presParOf" srcId="{31E1DAB8-30A7-4BCB-9284-4D20694679F8}" destId="{0494D984-DD39-4B6A-9894-9C78FA193180}" srcOrd="3" destOrd="0" presId="urn:microsoft.com/office/officeart/2018/2/layout/IconCircleList"/>
    <dgm:cxn modelId="{45979A32-1DBD-4E5A-B213-394B05B4F3D2}" type="presParOf" srcId="{566F0980-D278-4EDD-ABC2-0CDC21737470}" destId="{F13BE62C-B9EF-4352-9F93-3FF4BB0FA069}" srcOrd="9" destOrd="0" presId="urn:microsoft.com/office/officeart/2018/2/layout/IconCircleList"/>
    <dgm:cxn modelId="{32735255-A5AB-44B6-8C3B-D68A1C42043C}" type="presParOf" srcId="{566F0980-D278-4EDD-ABC2-0CDC21737470}" destId="{0D3F6B1A-70BB-4C31-9460-4BE3A54BB3FC}" srcOrd="10" destOrd="0" presId="urn:microsoft.com/office/officeart/2018/2/layout/IconCircleList"/>
    <dgm:cxn modelId="{7407D732-A3FA-4BEE-A127-C7DCC37C722F}" type="presParOf" srcId="{0D3F6B1A-70BB-4C31-9460-4BE3A54BB3FC}" destId="{E5C2F2BD-57E1-4CAA-AAA6-D91AE83F4208}" srcOrd="0" destOrd="0" presId="urn:microsoft.com/office/officeart/2018/2/layout/IconCircleList"/>
    <dgm:cxn modelId="{6EB328B7-C9D6-4D7B-B20D-84B73E4CC0AD}" type="presParOf" srcId="{0D3F6B1A-70BB-4C31-9460-4BE3A54BB3FC}" destId="{B5D8CAAD-8ED2-4F01-A3E0-683BC844AD34}" srcOrd="1" destOrd="0" presId="urn:microsoft.com/office/officeart/2018/2/layout/IconCircleList"/>
    <dgm:cxn modelId="{6DE25DBD-18D5-4F32-8244-2C2FB643B671}" type="presParOf" srcId="{0D3F6B1A-70BB-4C31-9460-4BE3A54BB3FC}" destId="{6274A869-BE27-4A18-B390-5FD66EF1EAE7}" srcOrd="2" destOrd="0" presId="urn:microsoft.com/office/officeart/2018/2/layout/IconCircleList"/>
    <dgm:cxn modelId="{549A0C8F-9C5D-46BD-AB00-A8B9F5C560F3}" type="presParOf" srcId="{0D3F6B1A-70BB-4C31-9460-4BE3A54BB3FC}" destId="{3610EABD-565D-4AEF-943B-8524C256776A}" srcOrd="3" destOrd="0" presId="urn:microsoft.com/office/officeart/2018/2/layout/IconCircleList"/>
    <dgm:cxn modelId="{C7F7D55C-C8A0-4408-A44E-DA98FF6FFEE5}" type="presParOf" srcId="{566F0980-D278-4EDD-ABC2-0CDC21737470}" destId="{F9914095-BAB3-4547-A498-11137BBB7CCD}" srcOrd="11" destOrd="0" presId="urn:microsoft.com/office/officeart/2018/2/layout/IconCircleList"/>
    <dgm:cxn modelId="{3709A068-1918-41C7-BADB-6BF76D95DDA8}" type="presParOf" srcId="{566F0980-D278-4EDD-ABC2-0CDC21737470}" destId="{5E44D1AA-6397-4D57-AB3A-5CE5A159E205}" srcOrd="12" destOrd="0" presId="urn:microsoft.com/office/officeart/2018/2/layout/IconCircleList"/>
    <dgm:cxn modelId="{38A9A7A2-3AFD-46F8-8C10-F0554D71C91D}" type="presParOf" srcId="{5E44D1AA-6397-4D57-AB3A-5CE5A159E205}" destId="{05DFD4B8-DEB0-4857-AF77-AEC1CC3F897D}" srcOrd="0" destOrd="0" presId="urn:microsoft.com/office/officeart/2018/2/layout/IconCircleList"/>
    <dgm:cxn modelId="{35DD39FE-B50C-44FC-8200-6B50667DF3B7}" type="presParOf" srcId="{5E44D1AA-6397-4D57-AB3A-5CE5A159E205}" destId="{90747C45-DCFA-490D-8A4A-524E57DE4061}" srcOrd="1" destOrd="0" presId="urn:microsoft.com/office/officeart/2018/2/layout/IconCircleList"/>
    <dgm:cxn modelId="{A0164050-B801-4B69-A16F-92A8EDE60E82}" type="presParOf" srcId="{5E44D1AA-6397-4D57-AB3A-5CE5A159E205}" destId="{4FEE06B5-69D3-491C-AE80-15B0E4261121}" srcOrd="2" destOrd="0" presId="urn:microsoft.com/office/officeart/2018/2/layout/IconCircleList"/>
    <dgm:cxn modelId="{8E14AFFE-A04B-4C8A-82DD-270151FC0698}" type="presParOf" srcId="{5E44D1AA-6397-4D57-AB3A-5CE5A159E205}" destId="{2A52A249-90EF-4DC6-8D63-19E10ED872C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BD26EA-CF55-467A-A1E0-BF899A176C6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5831B4B-CF32-410D-B3F0-21258F391831}">
      <dgm:prSet/>
      <dgm:spPr/>
      <dgm:t>
        <a:bodyPr/>
        <a:lstStyle/>
        <a:p>
          <a:r>
            <a:rPr lang="cs-CZ" b="1"/>
            <a:t>KA 4 Implementace akčních ročních plánů</a:t>
          </a:r>
          <a:endParaRPr lang="en-US"/>
        </a:p>
      </dgm:t>
    </dgm:pt>
    <dgm:pt modelId="{F9658B45-24E7-4840-AE3F-F5CD75DAB806}" type="parTrans" cxnId="{DB195294-74CC-44A7-8260-8F172C62E5BC}">
      <dgm:prSet/>
      <dgm:spPr/>
      <dgm:t>
        <a:bodyPr/>
        <a:lstStyle/>
        <a:p>
          <a:endParaRPr lang="en-US"/>
        </a:p>
      </dgm:t>
    </dgm:pt>
    <dgm:pt modelId="{A9048EF7-7F78-4A1C-8564-89ACE4A31D7C}" type="sibTrans" cxnId="{DB195294-74CC-44A7-8260-8F172C62E5BC}">
      <dgm:prSet/>
      <dgm:spPr/>
      <dgm:t>
        <a:bodyPr/>
        <a:lstStyle/>
        <a:p>
          <a:endParaRPr lang="en-US"/>
        </a:p>
      </dgm:t>
    </dgm:pt>
    <dgm:pt modelId="{93A22DD5-DC25-4EE8-A473-6B4778F0415C}">
      <dgm:prSet/>
      <dgm:spPr/>
      <dgm:t>
        <a:bodyPr/>
        <a:lstStyle/>
        <a:p>
          <a:r>
            <a:rPr lang="cs-CZ"/>
            <a:t>Tematicky napříč pracovními skupinami</a:t>
          </a:r>
          <a:endParaRPr lang="en-US"/>
        </a:p>
      </dgm:t>
    </dgm:pt>
    <dgm:pt modelId="{ECDDB4AF-BDA9-4486-9E34-A02EE9FC3452}" type="parTrans" cxnId="{71469662-AF3E-4EB3-9D6B-F91633C99B85}">
      <dgm:prSet/>
      <dgm:spPr/>
      <dgm:t>
        <a:bodyPr/>
        <a:lstStyle/>
        <a:p>
          <a:endParaRPr lang="en-US"/>
        </a:p>
      </dgm:t>
    </dgm:pt>
    <dgm:pt modelId="{258120CD-4C3C-4012-AC0A-FF11C464077E}" type="sibTrans" cxnId="{71469662-AF3E-4EB3-9D6B-F91633C99B85}">
      <dgm:prSet/>
      <dgm:spPr/>
      <dgm:t>
        <a:bodyPr/>
        <a:lstStyle/>
        <a:p>
          <a:endParaRPr lang="en-US"/>
        </a:p>
      </dgm:t>
    </dgm:pt>
    <dgm:pt modelId="{AE4597FE-1C53-46FF-A2B5-1B297393A2E4}">
      <dgm:prSet/>
      <dgm:spPr/>
      <dgm:t>
        <a:bodyPr/>
        <a:lstStyle/>
        <a:p>
          <a:r>
            <a:rPr lang="cs-CZ"/>
            <a:t>Splněno více než 90 % plánovaných akcí pro rok 2024</a:t>
          </a:r>
          <a:endParaRPr lang="en-US"/>
        </a:p>
      </dgm:t>
    </dgm:pt>
    <dgm:pt modelId="{AD33FC9B-0EA9-4D5B-B7DE-A78A1BCABFA4}" type="parTrans" cxnId="{54EFBFF3-7F13-479F-8B00-5EA4F5060D6F}">
      <dgm:prSet/>
      <dgm:spPr/>
      <dgm:t>
        <a:bodyPr/>
        <a:lstStyle/>
        <a:p>
          <a:endParaRPr lang="en-US"/>
        </a:p>
      </dgm:t>
    </dgm:pt>
    <dgm:pt modelId="{39A3524E-5145-48C1-AB01-E06454E70E01}" type="sibTrans" cxnId="{54EFBFF3-7F13-479F-8B00-5EA4F5060D6F}">
      <dgm:prSet/>
      <dgm:spPr/>
      <dgm:t>
        <a:bodyPr/>
        <a:lstStyle/>
        <a:p>
          <a:endParaRPr lang="en-US"/>
        </a:p>
      </dgm:t>
    </dgm:pt>
    <dgm:pt modelId="{FCE34A23-8DC9-4C51-B2A5-96D43C41442A}">
      <dgm:prSet/>
      <dgm:spPr/>
      <dgm:t>
        <a:bodyPr/>
        <a:lstStyle/>
        <a:p>
          <a:r>
            <a:rPr lang="cs-CZ"/>
            <a:t>Obsazenost aktivit</a:t>
          </a:r>
          <a:endParaRPr lang="en-US"/>
        </a:p>
      </dgm:t>
    </dgm:pt>
    <dgm:pt modelId="{8AE83124-3C5F-45FD-BE51-19625DCE8873}" type="parTrans" cxnId="{0348C8F3-C519-4D5B-9D4D-3F3C36E78368}">
      <dgm:prSet/>
      <dgm:spPr/>
      <dgm:t>
        <a:bodyPr/>
        <a:lstStyle/>
        <a:p>
          <a:endParaRPr lang="en-US"/>
        </a:p>
      </dgm:t>
    </dgm:pt>
    <dgm:pt modelId="{5EC8A786-D9CA-44C0-818E-CEDC936FCD50}" type="sibTrans" cxnId="{0348C8F3-C519-4D5B-9D4D-3F3C36E78368}">
      <dgm:prSet/>
      <dgm:spPr/>
      <dgm:t>
        <a:bodyPr/>
        <a:lstStyle/>
        <a:p>
          <a:endParaRPr lang="en-US"/>
        </a:p>
      </dgm:t>
    </dgm:pt>
    <dgm:pt modelId="{FFB0E070-7DCF-45F6-A1D4-28CDBE27C58F}">
      <dgm:prSet/>
      <dgm:spPr/>
      <dgm:t>
        <a:bodyPr/>
        <a:lstStyle/>
        <a:p>
          <a:r>
            <a:rPr lang="cs-CZ"/>
            <a:t>Zpětné vazby</a:t>
          </a:r>
          <a:endParaRPr lang="en-US"/>
        </a:p>
      </dgm:t>
    </dgm:pt>
    <dgm:pt modelId="{481A254A-B4A1-4840-B0A4-EED721FF60FE}" type="parTrans" cxnId="{C19D8F23-1270-4133-B0B1-E852EB7B0715}">
      <dgm:prSet/>
      <dgm:spPr/>
      <dgm:t>
        <a:bodyPr/>
        <a:lstStyle/>
        <a:p>
          <a:endParaRPr lang="en-US"/>
        </a:p>
      </dgm:t>
    </dgm:pt>
    <dgm:pt modelId="{8705CF2A-577B-4226-9325-700F83B660AB}" type="sibTrans" cxnId="{C19D8F23-1270-4133-B0B1-E852EB7B0715}">
      <dgm:prSet/>
      <dgm:spPr/>
      <dgm:t>
        <a:bodyPr/>
        <a:lstStyle/>
        <a:p>
          <a:endParaRPr lang="en-US"/>
        </a:p>
      </dgm:t>
    </dgm:pt>
    <dgm:pt modelId="{382435D9-EB83-4930-B439-CE2327AA5FE3}" type="pres">
      <dgm:prSet presAssocID="{B9BD26EA-CF55-467A-A1E0-BF899A176C65}" presName="outerComposite" presStyleCnt="0">
        <dgm:presLayoutVars>
          <dgm:chMax val="5"/>
          <dgm:dir/>
          <dgm:resizeHandles val="exact"/>
        </dgm:presLayoutVars>
      </dgm:prSet>
      <dgm:spPr/>
    </dgm:pt>
    <dgm:pt modelId="{8D746BEA-CAEA-4CDE-AE44-87D52CAE257C}" type="pres">
      <dgm:prSet presAssocID="{B9BD26EA-CF55-467A-A1E0-BF899A176C65}" presName="dummyMaxCanvas" presStyleCnt="0">
        <dgm:presLayoutVars/>
      </dgm:prSet>
      <dgm:spPr/>
    </dgm:pt>
    <dgm:pt modelId="{CFE4349A-7BAB-4977-915C-666014CF15FB}" type="pres">
      <dgm:prSet presAssocID="{B9BD26EA-CF55-467A-A1E0-BF899A176C65}" presName="FiveNodes_1" presStyleLbl="node1" presStyleIdx="0" presStyleCnt="5">
        <dgm:presLayoutVars>
          <dgm:bulletEnabled val="1"/>
        </dgm:presLayoutVars>
      </dgm:prSet>
      <dgm:spPr/>
    </dgm:pt>
    <dgm:pt modelId="{7783A134-03CB-4200-9557-BBF914C7D6BE}" type="pres">
      <dgm:prSet presAssocID="{B9BD26EA-CF55-467A-A1E0-BF899A176C65}" presName="FiveNodes_2" presStyleLbl="node1" presStyleIdx="1" presStyleCnt="5">
        <dgm:presLayoutVars>
          <dgm:bulletEnabled val="1"/>
        </dgm:presLayoutVars>
      </dgm:prSet>
      <dgm:spPr/>
    </dgm:pt>
    <dgm:pt modelId="{F92ECA35-BC7E-4CC1-A0FC-0AEB0D7723DA}" type="pres">
      <dgm:prSet presAssocID="{B9BD26EA-CF55-467A-A1E0-BF899A176C65}" presName="FiveNodes_3" presStyleLbl="node1" presStyleIdx="2" presStyleCnt="5">
        <dgm:presLayoutVars>
          <dgm:bulletEnabled val="1"/>
        </dgm:presLayoutVars>
      </dgm:prSet>
      <dgm:spPr/>
    </dgm:pt>
    <dgm:pt modelId="{88AB668C-2E7E-4953-8D19-C7688DE136ED}" type="pres">
      <dgm:prSet presAssocID="{B9BD26EA-CF55-467A-A1E0-BF899A176C65}" presName="FiveNodes_4" presStyleLbl="node1" presStyleIdx="3" presStyleCnt="5">
        <dgm:presLayoutVars>
          <dgm:bulletEnabled val="1"/>
        </dgm:presLayoutVars>
      </dgm:prSet>
      <dgm:spPr/>
    </dgm:pt>
    <dgm:pt modelId="{D5D50092-E55B-4F77-BF90-30E782BB3979}" type="pres">
      <dgm:prSet presAssocID="{B9BD26EA-CF55-467A-A1E0-BF899A176C65}" presName="FiveNodes_5" presStyleLbl="node1" presStyleIdx="4" presStyleCnt="5">
        <dgm:presLayoutVars>
          <dgm:bulletEnabled val="1"/>
        </dgm:presLayoutVars>
      </dgm:prSet>
      <dgm:spPr/>
    </dgm:pt>
    <dgm:pt modelId="{290B2FB0-FE15-4243-8AC1-BFBCB3F10D27}" type="pres">
      <dgm:prSet presAssocID="{B9BD26EA-CF55-467A-A1E0-BF899A176C65}" presName="FiveConn_1-2" presStyleLbl="fgAccFollowNode1" presStyleIdx="0" presStyleCnt="4">
        <dgm:presLayoutVars>
          <dgm:bulletEnabled val="1"/>
        </dgm:presLayoutVars>
      </dgm:prSet>
      <dgm:spPr/>
    </dgm:pt>
    <dgm:pt modelId="{F6423A30-D7BE-4E3F-9A7D-6BCB8884447B}" type="pres">
      <dgm:prSet presAssocID="{B9BD26EA-CF55-467A-A1E0-BF899A176C65}" presName="FiveConn_2-3" presStyleLbl="fgAccFollowNode1" presStyleIdx="1" presStyleCnt="4">
        <dgm:presLayoutVars>
          <dgm:bulletEnabled val="1"/>
        </dgm:presLayoutVars>
      </dgm:prSet>
      <dgm:spPr/>
    </dgm:pt>
    <dgm:pt modelId="{37775516-3664-4787-B910-90D9562EFABA}" type="pres">
      <dgm:prSet presAssocID="{B9BD26EA-CF55-467A-A1E0-BF899A176C65}" presName="FiveConn_3-4" presStyleLbl="fgAccFollowNode1" presStyleIdx="2" presStyleCnt="4">
        <dgm:presLayoutVars>
          <dgm:bulletEnabled val="1"/>
        </dgm:presLayoutVars>
      </dgm:prSet>
      <dgm:spPr/>
    </dgm:pt>
    <dgm:pt modelId="{99ED923C-1B46-406F-9CE8-32412D5725F8}" type="pres">
      <dgm:prSet presAssocID="{B9BD26EA-CF55-467A-A1E0-BF899A176C65}" presName="FiveConn_4-5" presStyleLbl="fgAccFollowNode1" presStyleIdx="3" presStyleCnt="4">
        <dgm:presLayoutVars>
          <dgm:bulletEnabled val="1"/>
        </dgm:presLayoutVars>
      </dgm:prSet>
      <dgm:spPr/>
    </dgm:pt>
    <dgm:pt modelId="{FA515AAC-5F1F-4A6B-9F39-ED9FD55734BE}" type="pres">
      <dgm:prSet presAssocID="{B9BD26EA-CF55-467A-A1E0-BF899A176C65}" presName="FiveNodes_1_text" presStyleLbl="node1" presStyleIdx="4" presStyleCnt="5">
        <dgm:presLayoutVars>
          <dgm:bulletEnabled val="1"/>
        </dgm:presLayoutVars>
      </dgm:prSet>
      <dgm:spPr/>
    </dgm:pt>
    <dgm:pt modelId="{EE87ACF2-58F2-403C-BC16-93FE508D6E9F}" type="pres">
      <dgm:prSet presAssocID="{B9BD26EA-CF55-467A-A1E0-BF899A176C65}" presName="FiveNodes_2_text" presStyleLbl="node1" presStyleIdx="4" presStyleCnt="5">
        <dgm:presLayoutVars>
          <dgm:bulletEnabled val="1"/>
        </dgm:presLayoutVars>
      </dgm:prSet>
      <dgm:spPr/>
    </dgm:pt>
    <dgm:pt modelId="{EA8B22E4-0B01-4E49-9070-DDE86B7F779F}" type="pres">
      <dgm:prSet presAssocID="{B9BD26EA-CF55-467A-A1E0-BF899A176C65}" presName="FiveNodes_3_text" presStyleLbl="node1" presStyleIdx="4" presStyleCnt="5">
        <dgm:presLayoutVars>
          <dgm:bulletEnabled val="1"/>
        </dgm:presLayoutVars>
      </dgm:prSet>
      <dgm:spPr/>
    </dgm:pt>
    <dgm:pt modelId="{CF8A0E5F-5CAD-4040-95AE-B3274D2A492F}" type="pres">
      <dgm:prSet presAssocID="{B9BD26EA-CF55-467A-A1E0-BF899A176C65}" presName="FiveNodes_4_text" presStyleLbl="node1" presStyleIdx="4" presStyleCnt="5">
        <dgm:presLayoutVars>
          <dgm:bulletEnabled val="1"/>
        </dgm:presLayoutVars>
      </dgm:prSet>
      <dgm:spPr/>
    </dgm:pt>
    <dgm:pt modelId="{AB343A28-1768-4FCE-9B03-817C10F1B1D4}" type="pres">
      <dgm:prSet presAssocID="{B9BD26EA-CF55-467A-A1E0-BF899A176C6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19D8F23-1270-4133-B0B1-E852EB7B0715}" srcId="{B9BD26EA-CF55-467A-A1E0-BF899A176C65}" destId="{FFB0E070-7DCF-45F6-A1D4-28CDBE27C58F}" srcOrd="4" destOrd="0" parTransId="{481A254A-B4A1-4840-B0A4-EED721FF60FE}" sibTransId="{8705CF2A-577B-4226-9325-700F83B660AB}"/>
    <dgm:cxn modelId="{F07FC42D-0AD8-4115-92C4-9A267A1E4625}" type="presOf" srcId="{FFB0E070-7DCF-45F6-A1D4-28CDBE27C58F}" destId="{D5D50092-E55B-4F77-BF90-30E782BB3979}" srcOrd="0" destOrd="0" presId="urn:microsoft.com/office/officeart/2005/8/layout/vProcess5"/>
    <dgm:cxn modelId="{2AC5353B-3AFC-43D2-A77C-F5A9AA7CCE61}" type="presOf" srcId="{F5831B4B-CF32-410D-B3F0-21258F391831}" destId="{CFE4349A-7BAB-4977-915C-666014CF15FB}" srcOrd="0" destOrd="0" presId="urn:microsoft.com/office/officeart/2005/8/layout/vProcess5"/>
    <dgm:cxn modelId="{42626761-B640-413D-A108-3D1F42C66B19}" type="presOf" srcId="{FFB0E070-7DCF-45F6-A1D4-28CDBE27C58F}" destId="{AB343A28-1768-4FCE-9B03-817C10F1B1D4}" srcOrd="1" destOrd="0" presId="urn:microsoft.com/office/officeart/2005/8/layout/vProcess5"/>
    <dgm:cxn modelId="{71469662-AF3E-4EB3-9D6B-F91633C99B85}" srcId="{B9BD26EA-CF55-467A-A1E0-BF899A176C65}" destId="{93A22DD5-DC25-4EE8-A473-6B4778F0415C}" srcOrd="1" destOrd="0" parTransId="{ECDDB4AF-BDA9-4486-9E34-A02EE9FC3452}" sibTransId="{258120CD-4C3C-4012-AC0A-FF11C464077E}"/>
    <dgm:cxn modelId="{D1E34265-5F27-42F4-ADCF-D6243D175494}" type="presOf" srcId="{F5831B4B-CF32-410D-B3F0-21258F391831}" destId="{FA515AAC-5F1F-4A6B-9F39-ED9FD55734BE}" srcOrd="1" destOrd="0" presId="urn:microsoft.com/office/officeart/2005/8/layout/vProcess5"/>
    <dgm:cxn modelId="{5523F065-227F-4528-9890-F7B61593DFFD}" type="presOf" srcId="{5EC8A786-D9CA-44C0-818E-CEDC936FCD50}" destId="{99ED923C-1B46-406F-9CE8-32412D5725F8}" srcOrd="0" destOrd="0" presId="urn:microsoft.com/office/officeart/2005/8/layout/vProcess5"/>
    <dgm:cxn modelId="{0301306D-F09C-4A10-9AA4-653AAE2D3731}" type="presOf" srcId="{B9BD26EA-CF55-467A-A1E0-BF899A176C65}" destId="{382435D9-EB83-4930-B439-CE2327AA5FE3}" srcOrd="0" destOrd="0" presId="urn:microsoft.com/office/officeart/2005/8/layout/vProcess5"/>
    <dgm:cxn modelId="{7A90BC6D-E649-4366-B50E-832B21720E78}" type="presOf" srcId="{258120CD-4C3C-4012-AC0A-FF11C464077E}" destId="{F6423A30-D7BE-4E3F-9A7D-6BCB8884447B}" srcOrd="0" destOrd="0" presId="urn:microsoft.com/office/officeart/2005/8/layout/vProcess5"/>
    <dgm:cxn modelId="{E12E8E7C-55A4-4204-BC64-637F9237B21F}" type="presOf" srcId="{A9048EF7-7F78-4A1C-8564-89ACE4A31D7C}" destId="{290B2FB0-FE15-4243-8AC1-BFBCB3F10D27}" srcOrd="0" destOrd="0" presId="urn:microsoft.com/office/officeart/2005/8/layout/vProcess5"/>
    <dgm:cxn modelId="{F07A5384-6F5E-45BA-B03E-DF29B77AB1F7}" type="presOf" srcId="{93A22DD5-DC25-4EE8-A473-6B4778F0415C}" destId="{7783A134-03CB-4200-9557-BBF914C7D6BE}" srcOrd="0" destOrd="0" presId="urn:microsoft.com/office/officeart/2005/8/layout/vProcess5"/>
    <dgm:cxn modelId="{DB195294-74CC-44A7-8260-8F172C62E5BC}" srcId="{B9BD26EA-CF55-467A-A1E0-BF899A176C65}" destId="{F5831B4B-CF32-410D-B3F0-21258F391831}" srcOrd="0" destOrd="0" parTransId="{F9658B45-24E7-4840-AE3F-F5CD75DAB806}" sibTransId="{A9048EF7-7F78-4A1C-8564-89ACE4A31D7C}"/>
    <dgm:cxn modelId="{A0E701C2-DCE9-42E2-B6D4-68D92EF450ED}" type="presOf" srcId="{93A22DD5-DC25-4EE8-A473-6B4778F0415C}" destId="{EE87ACF2-58F2-403C-BC16-93FE508D6E9F}" srcOrd="1" destOrd="0" presId="urn:microsoft.com/office/officeart/2005/8/layout/vProcess5"/>
    <dgm:cxn modelId="{769483CB-9B15-4345-98E1-9598D10585D6}" type="presOf" srcId="{FCE34A23-8DC9-4C51-B2A5-96D43C41442A}" destId="{CF8A0E5F-5CAD-4040-95AE-B3274D2A492F}" srcOrd="1" destOrd="0" presId="urn:microsoft.com/office/officeart/2005/8/layout/vProcess5"/>
    <dgm:cxn modelId="{67B803CD-0C03-4496-9669-1FFFA1188E88}" type="presOf" srcId="{AE4597FE-1C53-46FF-A2B5-1B297393A2E4}" destId="{EA8B22E4-0B01-4E49-9070-DDE86B7F779F}" srcOrd="1" destOrd="0" presId="urn:microsoft.com/office/officeart/2005/8/layout/vProcess5"/>
    <dgm:cxn modelId="{A9E821E4-A5BD-49AD-8097-821E58E0F64C}" type="presOf" srcId="{AE4597FE-1C53-46FF-A2B5-1B297393A2E4}" destId="{F92ECA35-BC7E-4CC1-A0FC-0AEB0D7723DA}" srcOrd="0" destOrd="0" presId="urn:microsoft.com/office/officeart/2005/8/layout/vProcess5"/>
    <dgm:cxn modelId="{BD6069E5-5FD4-49BB-9A9E-8314F5B1F017}" type="presOf" srcId="{FCE34A23-8DC9-4C51-B2A5-96D43C41442A}" destId="{88AB668C-2E7E-4953-8D19-C7688DE136ED}" srcOrd="0" destOrd="0" presId="urn:microsoft.com/office/officeart/2005/8/layout/vProcess5"/>
    <dgm:cxn modelId="{54EFBFF3-7F13-479F-8B00-5EA4F5060D6F}" srcId="{B9BD26EA-CF55-467A-A1E0-BF899A176C65}" destId="{AE4597FE-1C53-46FF-A2B5-1B297393A2E4}" srcOrd="2" destOrd="0" parTransId="{AD33FC9B-0EA9-4D5B-B7DE-A78A1BCABFA4}" sibTransId="{39A3524E-5145-48C1-AB01-E06454E70E01}"/>
    <dgm:cxn modelId="{0348C8F3-C519-4D5B-9D4D-3F3C36E78368}" srcId="{B9BD26EA-CF55-467A-A1E0-BF899A176C65}" destId="{FCE34A23-8DC9-4C51-B2A5-96D43C41442A}" srcOrd="3" destOrd="0" parTransId="{8AE83124-3C5F-45FD-BE51-19625DCE8873}" sibTransId="{5EC8A786-D9CA-44C0-818E-CEDC936FCD50}"/>
    <dgm:cxn modelId="{FDE98CF4-89AA-465F-A9F5-4555DDA621FA}" type="presOf" srcId="{39A3524E-5145-48C1-AB01-E06454E70E01}" destId="{37775516-3664-4787-B910-90D9562EFABA}" srcOrd="0" destOrd="0" presId="urn:microsoft.com/office/officeart/2005/8/layout/vProcess5"/>
    <dgm:cxn modelId="{4565C706-9877-490C-994F-256970A5C210}" type="presParOf" srcId="{382435D9-EB83-4930-B439-CE2327AA5FE3}" destId="{8D746BEA-CAEA-4CDE-AE44-87D52CAE257C}" srcOrd="0" destOrd="0" presId="urn:microsoft.com/office/officeart/2005/8/layout/vProcess5"/>
    <dgm:cxn modelId="{7D620AF5-67AD-404F-BDB0-95450CCBD40E}" type="presParOf" srcId="{382435D9-EB83-4930-B439-CE2327AA5FE3}" destId="{CFE4349A-7BAB-4977-915C-666014CF15FB}" srcOrd="1" destOrd="0" presId="urn:microsoft.com/office/officeart/2005/8/layout/vProcess5"/>
    <dgm:cxn modelId="{A4D7A2CE-E1A8-4320-96EF-F0E212BBDE23}" type="presParOf" srcId="{382435D9-EB83-4930-B439-CE2327AA5FE3}" destId="{7783A134-03CB-4200-9557-BBF914C7D6BE}" srcOrd="2" destOrd="0" presId="urn:microsoft.com/office/officeart/2005/8/layout/vProcess5"/>
    <dgm:cxn modelId="{C6CF96EE-360A-4250-B81C-372537EE635A}" type="presParOf" srcId="{382435D9-EB83-4930-B439-CE2327AA5FE3}" destId="{F92ECA35-BC7E-4CC1-A0FC-0AEB0D7723DA}" srcOrd="3" destOrd="0" presId="urn:microsoft.com/office/officeart/2005/8/layout/vProcess5"/>
    <dgm:cxn modelId="{B0E67359-8382-4682-8247-CCE3F41E382F}" type="presParOf" srcId="{382435D9-EB83-4930-B439-CE2327AA5FE3}" destId="{88AB668C-2E7E-4953-8D19-C7688DE136ED}" srcOrd="4" destOrd="0" presId="urn:microsoft.com/office/officeart/2005/8/layout/vProcess5"/>
    <dgm:cxn modelId="{60E78B33-65AB-421F-AC8F-1928FED8C285}" type="presParOf" srcId="{382435D9-EB83-4930-B439-CE2327AA5FE3}" destId="{D5D50092-E55B-4F77-BF90-30E782BB3979}" srcOrd="5" destOrd="0" presId="urn:microsoft.com/office/officeart/2005/8/layout/vProcess5"/>
    <dgm:cxn modelId="{AF84CD0C-0E7A-4AE4-B957-E45556EF601E}" type="presParOf" srcId="{382435D9-EB83-4930-B439-CE2327AA5FE3}" destId="{290B2FB0-FE15-4243-8AC1-BFBCB3F10D27}" srcOrd="6" destOrd="0" presId="urn:microsoft.com/office/officeart/2005/8/layout/vProcess5"/>
    <dgm:cxn modelId="{4C9DC9AF-9E6C-4531-B29C-7AB8ED566C07}" type="presParOf" srcId="{382435D9-EB83-4930-B439-CE2327AA5FE3}" destId="{F6423A30-D7BE-4E3F-9A7D-6BCB8884447B}" srcOrd="7" destOrd="0" presId="urn:microsoft.com/office/officeart/2005/8/layout/vProcess5"/>
    <dgm:cxn modelId="{0FCE77FF-766B-4D20-BC53-23F8D68A5F18}" type="presParOf" srcId="{382435D9-EB83-4930-B439-CE2327AA5FE3}" destId="{37775516-3664-4787-B910-90D9562EFABA}" srcOrd="8" destOrd="0" presId="urn:microsoft.com/office/officeart/2005/8/layout/vProcess5"/>
    <dgm:cxn modelId="{3E69F84D-74E0-42AC-9B74-9DBB624D2D92}" type="presParOf" srcId="{382435D9-EB83-4930-B439-CE2327AA5FE3}" destId="{99ED923C-1B46-406F-9CE8-32412D5725F8}" srcOrd="9" destOrd="0" presId="urn:microsoft.com/office/officeart/2005/8/layout/vProcess5"/>
    <dgm:cxn modelId="{F8877C8F-0932-4410-9B00-CF74EA378112}" type="presParOf" srcId="{382435D9-EB83-4930-B439-CE2327AA5FE3}" destId="{FA515AAC-5F1F-4A6B-9F39-ED9FD55734BE}" srcOrd="10" destOrd="0" presId="urn:microsoft.com/office/officeart/2005/8/layout/vProcess5"/>
    <dgm:cxn modelId="{86D5CABE-2C74-41AE-B305-F5FFC83578A9}" type="presParOf" srcId="{382435D9-EB83-4930-B439-CE2327AA5FE3}" destId="{EE87ACF2-58F2-403C-BC16-93FE508D6E9F}" srcOrd="11" destOrd="0" presId="urn:microsoft.com/office/officeart/2005/8/layout/vProcess5"/>
    <dgm:cxn modelId="{006FD19F-3ED2-4CA4-88C4-CBEA2166CC10}" type="presParOf" srcId="{382435D9-EB83-4930-B439-CE2327AA5FE3}" destId="{EA8B22E4-0B01-4E49-9070-DDE86B7F779F}" srcOrd="12" destOrd="0" presId="urn:microsoft.com/office/officeart/2005/8/layout/vProcess5"/>
    <dgm:cxn modelId="{3A1EF77B-1E06-43D8-9173-0D3AFC14CFEA}" type="presParOf" srcId="{382435D9-EB83-4930-B439-CE2327AA5FE3}" destId="{CF8A0E5F-5CAD-4040-95AE-B3274D2A492F}" srcOrd="13" destOrd="0" presId="urn:microsoft.com/office/officeart/2005/8/layout/vProcess5"/>
    <dgm:cxn modelId="{0949B27D-C836-41DA-9CF0-05738833E698}" type="presParOf" srcId="{382435D9-EB83-4930-B439-CE2327AA5FE3}" destId="{AB343A28-1768-4FCE-9B03-817C10F1B1D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C3D34F-A6C3-49F4-BD17-9BE256718B3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C53BBA8-2889-4BA2-B01E-BF9C73306159}">
      <dgm:prSet/>
      <dgm:spPr/>
      <dgm:t>
        <a:bodyPr/>
        <a:lstStyle/>
        <a:p>
          <a:r>
            <a:rPr lang="cs-CZ" u="sng"/>
            <a:t>PS Čtenářská gramotnost</a:t>
          </a:r>
          <a:endParaRPr lang="en-US"/>
        </a:p>
      </dgm:t>
    </dgm:pt>
    <dgm:pt modelId="{6C86ABB7-EACD-48A9-A5DD-3CDB71471AB0}" type="parTrans" cxnId="{F21E2CB3-C3C9-440A-9F51-E1D2C4A510DD}">
      <dgm:prSet/>
      <dgm:spPr/>
      <dgm:t>
        <a:bodyPr/>
        <a:lstStyle/>
        <a:p>
          <a:endParaRPr lang="en-US"/>
        </a:p>
      </dgm:t>
    </dgm:pt>
    <dgm:pt modelId="{85CCE694-D434-4332-A37E-F3D8891B8683}" type="sibTrans" cxnId="{F21E2CB3-C3C9-440A-9F51-E1D2C4A510DD}">
      <dgm:prSet/>
      <dgm:spPr/>
      <dgm:t>
        <a:bodyPr/>
        <a:lstStyle/>
        <a:p>
          <a:endParaRPr lang="en-US"/>
        </a:p>
      </dgm:t>
    </dgm:pt>
    <dgm:pt modelId="{B06BFFBC-721D-4FE7-8CD9-F1684AAFD43F}">
      <dgm:prSet/>
      <dgm:spPr/>
      <dgm:t>
        <a:bodyPr/>
        <a:lstStyle/>
        <a:p>
          <a:r>
            <a:rPr lang="cs-CZ"/>
            <a:t>Bookstart s knížkou do života – probíhá průběžně</a:t>
          </a:r>
          <a:endParaRPr lang="en-US"/>
        </a:p>
      </dgm:t>
    </dgm:pt>
    <dgm:pt modelId="{F8563D12-8BB6-4A0E-A611-F7315D82E207}" type="parTrans" cxnId="{A273FA06-BB78-4A5D-A900-DD1CF3552B4F}">
      <dgm:prSet/>
      <dgm:spPr/>
      <dgm:t>
        <a:bodyPr/>
        <a:lstStyle/>
        <a:p>
          <a:endParaRPr lang="en-US"/>
        </a:p>
      </dgm:t>
    </dgm:pt>
    <dgm:pt modelId="{595E802E-5A09-495B-B497-B56493CF1512}" type="sibTrans" cxnId="{A273FA06-BB78-4A5D-A900-DD1CF3552B4F}">
      <dgm:prSet/>
      <dgm:spPr/>
      <dgm:t>
        <a:bodyPr/>
        <a:lstStyle/>
        <a:p>
          <a:endParaRPr lang="en-US"/>
        </a:p>
      </dgm:t>
    </dgm:pt>
    <dgm:pt modelId="{1A382FF0-85FF-4526-9979-2704AE630A0B}">
      <dgm:prSet/>
      <dgm:spPr/>
      <dgm:t>
        <a:bodyPr/>
        <a:lstStyle/>
        <a:p>
          <a:r>
            <a:rPr lang="cs-CZ"/>
            <a:t>Už jsem čtenář – knížka pro prvňáčka - splněno</a:t>
          </a:r>
          <a:endParaRPr lang="en-US"/>
        </a:p>
      </dgm:t>
    </dgm:pt>
    <dgm:pt modelId="{545FB8FE-A86C-4EBC-A649-601A28BCB9B0}" type="parTrans" cxnId="{C2183B7E-18AE-47A0-984D-0223519A3EDB}">
      <dgm:prSet/>
      <dgm:spPr/>
      <dgm:t>
        <a:bodyPr/>
        <a:lstStyle/>
        <a:p>
          <a:endParaRPr lang="en-US"/>
        </a:p>
      </dgm:t>
    </dgm:pt>
    <dgm:pt modelId="{D3A392FE-1000-4698-84F4-A7E9C385781F}" type="sibTrans" cxnId="{C2183B7E-18AE-47A0-984D-0223519A3EDB}">
      <dgm:prSet/>
      <dgm:spPr/>
      <dgm:t>
        <a:bodyPr/>
        <a:lstStyle/>
        <a:p>
          <a:endParaRPr lang="en-US"/>
        </a:p>
      </dgm:t>
    </dgm:pt>
    <dgm:pt modelId="{4B5A6827-888C-4C91-8DFC-E65503B7A480}">
      <dgm:prSet/>
      <dgm:spPr/>
      <dgm:t>
        <a:bodyPr/>
        <a:lstStyle/>
        <a:p>
          <a:r>
            <a:rPr lang="cs-CZ"/>
            <a:t>Divadélko pro školy (2. stupeň ZŠ) - splněno</a:t>
          </a:r>
          <a:endParaRPr lang="en-US"/>
        </a:p>
      </dgm:t>
    </dgm:pt>
    <dgm:pt modelId="{94A355B1-BBEF-4E83-A205-0EC3641C757F}" type="parTrans" cxnId="{BC4677BE-EF9B-485A-9AFA-A8F25411A090}">
      <dgm:prSet/>
      <dgm:spPr/>
      <dgm:t>
        <a:bodyPr/>
        <a:lstStyle/>
        <a:p>
          <a:endParaRPr lang="en-US"/>
        </a:p>
      </dgm:t>
    </dgm:pt>
    <dgm:pt modelId="{3B45F2C2-F260-4B0F-B216-83E7FF4D0729}" type="sibTrans" cxnId="{BC4677BE-EF9B-485A-9AFA-A8F25411A090}">
      <dgm:prSet/>
      <dgm:spPr/>
      <dgm:t>
        <a:bodyPr/>
        <a:lstStyle/>
        <a:p>
          <a:endParaRPr lang="en-US"/>
        </a:p>
      </dgm:t>
    </dgm:pt>
    <dgm:pt modelId="{D8EC8E45-750D-4419-9824-A22189FAA5DB}">
      <dgm:prSet/>
      <dgm:spPr/>
      <dgm:t>
        <a:bodyPr/>
        <a:lstStyle/>
        <a:p>
          <a:r>
            <a:rPr lang="cs-CZ"/>
            <a:t>Listování pro žáky 1. stupně - splněno</a:t>
          </a:r>
          <a:endParaRPr lang="en-US"/>
        </a:p>
      </dgm:t>
    </dgm:pt>
    <dgm:pt modelId="{057C766B-E4F1-4C5D-B8D4-8C31D1335297}" type="parTrans" cxnId="{20C1DC60-FBEE-4E85-B9AC-DDC476CACBB7}">
      <dgm:prSet/>
      <dgm:spPr/>
      <dgm:t>
        <a:bodyPr/>
        <a:lstStyle/>
        <a:p>
          <a:endParaRPr lang="en-US"/>
        </a:p>
      </dgm:t>
    </dgm:pt>
    <dgm:pt modelId="{0E8D6880-FDF0-4884-AD97-1C6C0CC47A99}" type="sibTrans" cxnId="{20C1DC60-FBEE-4E85-B9AC-DDC476CACBB7}">
      <dgm:prSet/>
      <dgm:spPr/>
      <dgm:t>
        <a:bodyPr/>
        <a:lstStyle/>
        <a:p>
          <a:endParaRPr lang="en-US"/>
        </a:p>
      </dgm:t>
    </dgm:pt>
    <dgm:pt modelId="{9810570B-C98A-424F-A97D-FCBEC4B1D913}">
      <dgm:prSet/>
      <dgm:spPr/>
      <dgm:t>
        <a:bodyPr/>
        <a:lstStyle/>
        <a:p>
          <a:r>
            <a:rPr lang="cs-CZ"/>
            <a:t>Listování pro rodiče a veřejnost - splněno</a:t>
          </a:r>
          <a:endParaRPr lang="en-US"/>
        </a:p>
      </dgm:t>
    </dgm:pt>
    <dgm:pt modelId="{4D1ABD3A-E1BF-473B-A9B2-FCA99E1664D6}" type="parTrans" cxnId="{7FBBE2DC-E6E1-41A5-9340-DE5E14623636}">
      <dgm:prSet/>
      <dgm:spPr/>
      <dgm:t>
        <a:bodyPr/>
        <a:lstStyle/>
        <a:p>
          <a:endParaRPr lang="en-US"/>
        </a:p>
      </dgm:t>
    </dgm:pt>
    <dgm:pt modelId="{6A90CB89-3674-4FF2-887C-286525403263}" type="sibTrans" cxnId="{7FBBE2DC-E6E1-41A5-9340-DE5E14623636}">
      <dgm:prSet/>
      <dgm:spPr/>
      <dgm:t>
        <a:bodyPr/>
        <a:lstStyle/>
        <a:p>
          <a:endParaRPr lang="en-US"/>
        </a:p>
      </dgm:t>
    </dgm:pt>
    <dgm:pt modelId="{C1726AB9-15B7-48F6-B7E6-9322190A20C9}">
      <dgm:prSet/>
      <dgm:spPr/>
      <dgm:t>
        <a:bodyPr/>
        <a:lstStyle/>
        <a:p>
          <a:r>
            <a:rPr lang="cs-CZ"/>
            <a:t>Humbook (čtenářský festival) - splněno</a:t>
          </a:r>
          <a:endParaRPr lang="en-US"/>
        </a:p>
      </dgm:t>
    </dgm:pt>
    <dgm:pt modelId="{8F4A4487-00BD-4AE4-87BA-5612DF7E4478}" type="parTrans" cxnId="{01151DB6-DBA7-4613-B237-8AE240003C08}">
      <dgm:prSet/>
      <dgm:spPr/>
      <dgm:t>
        <a:bodyPr/>
        <a:lstStyle/>
        <a:p>
          <a:endParaRPr lang="en-US"/>
        </a:p>
      </dgm:t>
    </dgm:pt>
    <dgm:pt modelId="{7CE77133-9D52-4F0D-A102-E7EE78237C0A}" type="sibTrans" cxnId="{01151DB6-DBA7-4613-B237-8AE240003C08}">
      <dgm:prSet/>
      <dgm:spPr/>
      <dgm:t>
        <a:bodyPr/>
        <a:lstStyle/>
        <a:p>
          <a:endParaRPr lang="en-US"/>
        </a:p>
      </dgm:t>
    </dgm:pt>
    <dgm:pt modelId="{509D326F-4233-4C69-8E30-47B2B0E78A45}" type="pres">
      <dgm:prSet presAssocID="{63C3D34F-A6C3-49F4-BD17-9BE256718B34}" presName="linear" presStyleCnt="0">
        <dgm:presLayoutVars>
          <dgm:animLvl val="lvl"/>
          <dgm:resizeHandles val="exact"/>
        </dgm:presLayoutVars>
      </dgm:prSet>
      <dgm:spPr/>
    </dgm:pt>
    <dgm:pt modelId="{6CE7D28A-DA42-41C1-B387-466AA3DB2931}" type="pres">
      <dgm:prSet presAssocID="{EC53BBA8-2889-4BA2-B01E-BF9C7330615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814D3C0-60DA-4EFB-877E-2E3868E9B1D5}" type="pres">
      <dgm:prSet presAssocID="{85CCE694-D434-4332-A37E-F3D8891B8683}" presName="spacer" presStyleCnt="0"/>
      <dgm:spPr/>
    </dgm:pt>
    <dgm:pt modelId="{1B1C8545-7BC7-4CFE-8E03-558AC852FB77}" type="pres">
      <dgm:prSet presAssocID="{B06BFFBC-721D-4FE7-8CD9-F1684AAFD43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59ABBC5-3711-4C4E-823A-4522E9FF6705}" type="pres">
      <dgm:prSet presAssocID="{595E802E-5A09-495B-B497-B56493CF1512}" presName="spacer" presStyleCnt="0"/>
      <dgm:spPr/>
    </dgm:pt>
    <dgm:pt modelId="{515928DE-BB49-42A8-8079-61EAC716C4FA}" type="pres">
      <dgm:prSet presAssocID="{1A382FF0-85FF-4526-9979-2704AE630A0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EA19D7C-4C3A-443D-B2D1-26ADEB447F8C}" type="pres">
      <dgm:prSet presAssocID="{D3A392FE-1000-4698-84F4-A7E9C385781F}" presName="spacer" presStyleCnt="0"/>
      <dgm:spPr/>
    </dgm:pt>
    <dgm:pt modelId="{9B5C461D-B2C9-4CC5-B1F8-70E336206C8B}" type="pres">
      <dgm:prSet presAssocID="{4B5A6827-888C-4C91-8DFC-E65503B7A48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1D270CD-740E-4420-9AC0-DF94B6FEFC66}" type="pres">
      <dgm:prSet presAssocID="{3B45F2C2-F260-4B0F-B216-83E7FF4D0729}" presName="spacer" presStyleCnt="0"/>
      <dgm:spPr/>
    </dgm:pt>
    <dgm:pt modelId="{DA144ACB-8196-40FF-A4E3-FCBF5FBB65FA}" type="pres">
      <dgm:prSet presAssocID="{D8EC8E45-750D-4419-9824-A22189FAA5D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737939C-0C6C-4720-9938-619FEDD69A90}" type="pres">
      <dgm:prSet presAssocID="{0E8D6880-FDF0-4884-AD97-1C6C0CC47A99}" presName="spacer" presStyleCnt="0"/>
      <dgm:spPr/>
    </dgm:pt>
    <dgm:pt modelId="{14C498F1-A156-49CE-8C44-8C82E4C2D605}" type="pres">
      <dgm:prSet presAssocID="{9810570B-C98A-424F-A97D-FCBEC4B1D91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CE9CEDA-C95D-4FFB-8025-6D731FCAD4A4}" type="pres">
      <dgm:prSet presAssocID="{6A90CB89-3674-4FF2-887C-286525403263}" presName="spacer" presStyleCnt="0"/>
      <dgm:spPr/>
    </dgm:pt>
    <dgm:pt modelId="{71701571-462B-4512-8F31-DA57D7EC7094}" type="pres">
      <dgm:prSet presAssocID="{C1726AB9-15B7-48F6-B7E6-9322190A20C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5720700-2921-4C5E-B3A4-9CAB8026C43D}" type="presOf" srcId="{EC53BBA8-2889-4BA2-B01E-BF9C73306159}" destId="{6CE7D28A-DA42-41C1-B387-466AA3DB2931}" srcOrd="0" destOrd="0" presId="urn:microsoft.com/office/officeart/2005/8/layout/vList2"/>
    <dgm:cxn modelId="{A273FA06-BB78-4A5D-A900-DD1CF3552B4F}" srcId="{63C3D34F-A6C3-49F4-BD17-9BE256718B34}" destId="{B06BFFBC-721D-4FE7-8CD9-F1684AAFD43F}" srcOrd="1" destOrd="0" parTransId="{F8563D12-8BB6-4A0E-A611-F7315D82E207}" sibTransId="{595E802E-5A09-495B-B497-B56493CF1512}"/>
    <dgm:cxn modelId="{ABA92215-5E82-42D2-8E5D-3CDD51711B7D}" type="presOf" srcId="{D8EC8E45-750D-4419-9824-A22189FAA5DB}" destId="{DA144ACB-8196-40FF-A4E3-FCBF5FBB65FA}" srcOrd="0" destOrd="0" presId="urn:microsoft.com/office/officeart/2005/8/layout/vList2"/>
    <dgm:cxn modelId="{1FB78026-2629-4FEA-AFB3-7501F6706A1D}" type="presOf" srcId="{1A382FF0-85FF-4526-9979-2704AE630A0B}" destId="{515928DE-BB49-42A8-8079-61EAC716C4FA}" srcOrd="0" destOrd="0" presId="urn:microsoft.com/office/officeart/2005/8/layout/vList2"/>
    <dgm:cxn modelId="{382AF53D-EFEA-4016-B994-D7F4B662A149}" type="presOf" srcId="{C1726AB9-15B7-48F6-B7E6-9322190A20C9}" destId="{71701571-462B-4512-8F31-DA57D7EC7094}" srcOrd="0" destOrd="0" presId="urn:microsoft.com/office/officeart/2005/8/layout/vList2"/>
    <dgm:cxn modelId="{20C1DC60-FBEE-4E85-B9AC-DDC476CACBB7}" srcId="{63C3D34F-A6C3-49F4-BD17-9BE256718B34}" destId="{D8EC8E45-750D-4419-9824-A22189FAA5DB}" srcOrd="4" destOrd="0" parTransId="{057C766B-E4F1-4C5D-B8D4-8C31D1335297}" sibTransId="{0E8D6880-FDF0-4884-AD97-1C6C0CC47A99}"/>
    <dgm:cxn modelId="{C2183B7E-18AE-47A0-984D-0223519A3EDB}" srcId="{63C3D34F-A6C3-49F4-BD17-9BE256718B34}" destId="{1A382FF0-85FF-4526-9979-2704AE630A0B}" srcOrd="2" destOrd="0" parTransId="{545FB8FE-A86C-4EBC-A649-601A28BCB9B0}" sibTransId="{D3A392FE-1000-4698-84F4-A7E9C385781F}"/>
    <dgm:cxn modelId="{F21E2CB3-C3C9-440A-9F51-E1D2C4A510DD}" srcId="{63C3D34F-A6C3-49F4-BD17-9BE256718B34}" destId="{EC53BBA8-2889-4BA2-B01E-BF9C73306159}" srcOrd="0" destOrd="0" parTransId="{6C86ABB7-EACD-48A9-A5DD-3CDB71471AB0}" sibTransId="{85CCE694-D434-4332-A37E-F3D8891B8683}"/>
    <dgm:cxn modelId="{01151DB6-DBA7-4613-B237-8AE240003C08}" srcId="{63C3D34F-A6C3-49F4-BD17-9BE256718B34}" destId="{C1726AB9-15B7-48F6-B7E6-9322190A20C9}" srcOrd="6" destOrd="0" parTransId="{8F4A4487-00BD-4AE4-87BA-5612DF7E4478}" sibTransId="{7CE77133-9D52-4F0D-A102-E7EE78237C0A}"/>
    <dgm:cxn modelId="{EF506EB7-0311-40AD-A3E3-481FFA4E604C}" type="presOf" srcId="{63C3D34F-A6C3-49F4-BD17-9BE256718B34}" destId="{509D326F-4233-4C69-8E30-47B2B0E78A45}" srcOrd="0" destOrd="0" presId="urn:microsoft.com/office/officeart/2005/8/layout/vList2"/>
    <dgm:cxn modelId="{BC4677BE-EF9B-485A-9AFA-A8F25411A090}" srcId="{63C3D34F-A6C3-49F4-BD17-9BE256718B34}" destId="{4B5A6827-888C-4C91-8DFC-E65503B7A480}" srcOrd="3" destOrd="0" parTransId="{94A355B1-BBEF-4E83-A205-0EC3641C757F}" sibTransId="{3B45F2C2-F260-4B0F-B216-83E7FF4D0729}"/>
    <dgm:cxn modelId="{DFA163BF-85DA-4D8F-B339-BAC3E418B7F6}" type="presOf" srcId="{B06BFFBC-721D-4FE7-8CD9-F1684AAFD43F}" destId="{1B1C8545-7BC7-4CFE-8E03-558AC852FB77}" srcOrd="0" destOrd="0" presId="urn:microsoft.com/office/officeart/2005/8/layout/vList2"/>
    <dgm:cxn modelId="{0AFD3CC3-D40E-4FF9-9F59-0B62DD4FA252}" type="presOf" srcId="{4B5A6827-888C-4C91-8DFC-E65503B7A480}" destId="{9B5C461D-B2C9-4CC5-B1F8-70E336206C8B}" srcOrd="0" destOrd="0" presId="urn:microsoft.com/office/officeart/2005/8/layout/vList2"/>
    <dgm:cxn modelId="{575E89DA-A4B7-4D30-9D3D-290278756956}" type="presOf" srcId="{9810570B-C98A-424F-A97D-FCBEC4B1D913}" destId="{14C498F1-A156-49CE-8C44-8C82E4C2D605}" srcOrd="0" destOrd="0" presId="urn:microsoft.com/office/officeart/2005/8/layout/vList2"/>
    <dgm:cxn modelId="{7FBBE2DC-E6E1-41A5-9340-DE5E14623636}" srcId="{63C3D34F-A6C3-49F4-BD17-9BE256718B34}" destId="{9810570B-C98A-424F-A97D-FCBEC4B1D913}" srcOrd="5" destOrd="0" parTransId="{4D1ABD3A-E1BF-473B-A9B2-FCA99E1664D6}" sibTransId="{6A90CB89-3674-4FF2-887C-286525403263}"/>
    <dgm:cxn modelId="{06E5A7A3-F71B-4E90-A086-0E8F8EE9E232}" type="presParOf" srcId="{509D326F-4233-4C69-8E30-47B2B0E78A45}" destId="{6CE7D28A-DA42-41C1-B387-466AA3DB2931}" srcOrd="0" destOrd="0" presId="urn:microsoft.com/office/officeart/2005/8/layout/vList2"/>
    <dgm:cxn modelId="{F8BEC2EB-A53E-480C-AB95-660355CACC6F}" type="presParOf" srcId="{509D326F-4233-4C69-8E30-47B2B0E78A45}" destId="{9814D3C0-60DA-4EFB-877E-2E3868E9B1D5}" srcOrd="1" destOrd="0" presId="urn:microsoft.com/office/officeart/2005/8/layout/vList2"/>
    <dgm:cxn modelId="{69D7B439-5341-42F2-833D-E7A9F134C3EA}" type="presParOf" srcId="{509D326F-4233-4C69-8E30-47B2B0E78A45}" destId="{1B1C8545-7BC7-4CFE-8E03-558AC852FB77}" srcOrd="2" destOrd="0" presId="urn:microsoft.com/office/officeart/2005/8/layout/vList2"/>
    <dgm:cxn modelId="{2E0A263A-95FB-49D8-B385-12E9302AE86B}" type="presParOf" srcId="{509D326F-4233-4C69-8E30-47B2B0E78A45}" destId="{859ABBC5-3711-4C4E-823A-4522E9FF6705}" srcOrd="3" destOrd="0" presId="urn:microsoft.com/office/officeart/2005/8/layout/vList2"/>
    <dgm:cxn modelId="{8A08CEFA-3FD2-4111-936A-EA5EB79D806E}" type="presParOf" srcId="{509D326F-4233-4C69-8E30-47B2B0E78A45}" destId="{515928DE-BB49-42A8-8079-61EAC716C4FA}" srcOrd="4" destOrd="0" presId="urn:microsoft.com/office/officeart/2005/8/layout/vList2"/>
    <dgm:cxn modelId="{D11AD5C1-5CC1-4B9D-B191-3E25FAFEF2A4}" type="presParOf" srcId="{509D326F-4233-4C69-8E30-47B2B0E78A45}" destId="{8EA19D7C-4C3A-443D-B2D1-26ADEB447F8C}" srcOrd="5" destOrd="0" presId="urn:microsoft.com/office/officeart/2005/8/layout/vList2"/>
    <dgm:cxn modelId="{2377562C-7D4B-46EB-B51D-54F7F6051DCA}" type="presParOf" srcId="{509D326F-4233-4C69-8E30-47B2B0E78A45}" destId="{9B5C461D-B2C9-4CC5-B1F8-70E336206C8B}" srcOrd="6" destOrd="0" presId="urn:microsoft.com/office/officeart/2005/8/layout/vList2"/>
    <dgm:cxn modelId="{2B7490A7-8051-4FF2-893D-CDC412FF9725}" type="presParOf" srcId="{509D326F-4233-4C69-8E30-47B2B0E78A45}" destId="{11D270CD-740E-4420-9AC0-DF94B6FEFC66}" srcOrd="7" destOrd="0" presId="urn:microsoft.com/office/officeart/2005/8/layout/vList2"/>
    <dgm:cxn modelId="{9C92FD14-E232-40E8-B618-7228B17803EA}" type="presParOf" srcId="{509D326F-4233-4C69-8E30-47B2B0E78A45}" destId="{DA144ACB-8196-40FF-A4E3-FCBF5FBB65FA}" srcOrd="8" destOrd="0" presId="urn:microsoft.com/office/officeart/2005/8/layout/vList2"/>
    <dgm:cxn modelId="{62C03460-13FA-47DA-8AE7-4D48406D919C}" type="presParOf" srcId="{509D326F-4233-4C69-8E30-47B2B0E78A45}" destId="{A737939C-0C6C-4720-9938-619FEDD69A90}" srcOrd="9" destOrd="0" presId="urn:microsoft.com/office/officeart/2005/8/layout/vList2"/>
    <dgm:cxn modelId="{88159EED-7F0D-4E71-8FFE-9AE4F7CB4850}" type="presParOf" srcId="{509D326F-4233-4C69-8E30-47B2B0E78A45}" destId="{14C498F1-A156-49CE-8C44-8C82E4C2D605}" srcOrd="10" destOrd="0" presId="urn:microsoft.com/office/officeart/2005/8/layout/vList2"/>
    <dgm:cxn modelId="{580D46A4-001C-496B-B17C-D4A5FE471201}" type="presParOf" srcId="{509D326F-4233-4C69-8E30-47B2B0E78A45}" destId="{4CE9CEDA-C95D-4FFB-8025-6D731FCAD4A4}" srcOrd="11" destOrd="0" presId="urn:microsoft.com/office/officeart/2005/8/layout/vList2"/>
    <dgm:cxn modelId="{33EDF219-0726-4441-97E7-F6E759966A9B}" type="presParOf" srcId="{509D326F-4233-4C69-8E30-47B2B0E78A45}" destId="{71701571-462B-4512-8F31-DA57D7EC709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8BF5BE-E9C2-4330-828E-A94DC457A96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231E47-2321-4B10-B669-E6A73302C774}">
      <dgm:prSet/>
      <dgm:spPr/>
      <dgm:t>
        <a:bodyPr/>
        <a:lstStyle/>
        <a:p>
          <a:r>
            <a:rPr lang="cs-CZ" u="sng"/>
            <a:t>PS Matematická gramotnost</a:t>
          </a:r>
          <a:endParaRPr lang="en-US"/>
        </a:p>
      </dgm:t>
    </dgm:pt>
    <dgm:pt modelId="{563FAD98-1204-47BF-9346-3B91575234B1}" type="parTrans" cxnId="{487EB4A5-A2F9-4536-B496-C0E67CA83C65}">
      <dgm:prSet/>
      <dgm:spPr/>
      <dgm:t>
        <a:bodyPr/>
        <a:lstStyle/>
        <a:p>
          <a:endParaRPr lang="en-US"/>
        </a:p>
      </dgm:t>
    </dgm:pt>
    <dgm:pt modelId="{18854E92-9D6B-4279-A0A1-927062709BDB}" type="sibTrans" cxnId="{487EB4A5-A2F9-4536-B496-C0E67CA83C65}">
      <dgm:prSet/>
      <dgm:spPr/>
      <dgm:t>
        <a:bodyPr/>
        <a:lstStyle/>
        <a:p>
          <a:endParaRPr lang="en-US"/>
        </a:p>
      </dgm:t>
    </dgm:pt>
    <dgm:pt modelId="{E3FA68EA-180C-4074-ACCF-942368D9E674}">
      <dgm:prSet/>
      <dgm:spPr/>
      <dgm:t>
        <a:bodyPr/>
        <a:lstStyle/>
        <a:p>
          <a:r>
            <a:rPr lang="cs-CZ"/>
            <a:t>Neformální setkání učitelů matematiky – splněno</a:t>
          </a:r>
          <a:endParaRPr lang="en-US"/>
        </a:p>
      </dgm:t>
    </dgm:pt>
    <dgm:pt modelId="{512F0A78-1CF3-4C1C-9DA4-F8593A8E2240}" type="parTrans" cxnId="{9C0D9D90-8B78-4516-B722-151C3E0FDD16}">
      <dgm:prSet/>
      <dgm:spPr/>
      <dgm:t>
        <a:bodyPr/>
        <a:lstStyle/>
        <a:p>
          <a:endParaRPr lang="en-US"/>
        </a:p>
      </dgm:t>
    </dgm:pt>
    <dgm:pt modelId="{B1F118F4-3F68-40E0-9943-B51BF68A6D8D}" type="sibTrans" cxnId="{9C0D9D90-8B78-4516-B722-151C3E0FDD16}">
      <dgm:prSet/>
      <dgm:spPr/>
      <dgm:t>
        <a:bodyPr/>
        <a:lstStyle/>
        <a:p>
          <a:endParaRPr lang="en-US"/>
        </a:p>
      </dgm:t>
    </dgm:pt>
    <dgm:pt modelId="{466BC174-CD3B-49B1-A112-79F400CDA162}">
      <dgm:prSet/>
      <dgm:spPr/>
      <dgm:t>
        <a:bodyPr/>
        <a:lstStyle/>
        <a:p>
          <a:r>
            <a:rPr lang="cs-CZ"/>
            <a:t>HURÁ NA ČÍSLA !! – splněno</a:t>
          </a:r>
          <a:endParaRPr lang="en-US"/>
        </a:p>
      </dgm:t>
    </dgm:pt>
    <dgm:pt modelId="{58B268A2-386D-41C5-A189-E2271C0280FE}" type="parTrans" cxnId="{57373C6D-ED21-4BAF-9179-8E10D0287169}">
      <dgm:prSet/>
      <dgm:spPr/>
      <dgm:t>
        <a:bodyPr/>
        <a:lstStyle/>
        <a:p>
          <a:endParaRPr lang="en-US"/>
        </a:p>
      </dgm:t>
    </dgm:pt>
    <dgm:pt modelId="{2149285C-6743-4543-88E1-4D1BD315BFAC}" type="sibTrans" cxnId="{57373C6D-ED21-4BAF-9179-8E10D0287169}">
      <dgm:prSet/>
      <dgm:spPr/>
      <dgm:t>
        <a:bodyPr/>
        <a:lstStyle/>
        <a:p>
          <a:endParaRPr lang="en-US"/>
        </a:p>
      </dgm:t>
    </dgm:pt>
    <dgm:pt modelId="{44DA0871-9B0E-4A26-AC59-0830D3E4D94A}">
      <dgm:prSet/>
      <dgm:spPr/>
      <dgm:t>
        <a:bodyPr/>
        <a:lstStyle/>
        <a:p>
          <a:r>
            <a:rPr lang="cs-CZ"/>
            <a:t>Vzdělávání pedagogů – splněno</a:t>
          </a:r>
          <a:endParaRPr lang="en-US"/>
        </a:p>
      </dgm:t>
    </dgm:pt>
    <dgm:pt modelId="{D3E67FF8-FF04-4E1A-AE6D-F0C572C07B75}" type="parTrans" cxnId="{08329B1E-F527-4E1B-BB1E-58E2129B2012}">
      <dgm:prSet/>
      <dgm:spPr/>
      <dgm:t>
        <a:bodyPr/>
        <a:lstStyle/>
        <a:p>
          <a:endParaRPr lang="en-US"/>
        </a:p>
      </dgm:t>
    </dgm:pt>
    <dgm:pt modelId="{5D359A4E-0C9A-4F57-91C3-F6B42D02D347}" type="sibTrans" cxnId="{08329B1E-F527-4E1B-BB1E-58E2129B2012}">
      <dgm:prSet/>
      <dgm:spPr/>
      <dgm:t>
        <a:bodyPr/>
        <a:lstStyle/>
        <a:p>
          <a:endParaRPr lang="en-US"/>
        </a:p>
      </dgm:t>
    </dgm:pt>
    <dgm:pt modelId="{64A8938D-4E8C-4DEC-8269-E5E1F2C1BEB3}" type="pres">
      <dgm:prSet presAssocID="{AB8BF5BE-E9C2-4330-828E-A94DC457A964}" presName="linear" presStyleCnt="0">
        <dgm:presLayoutVars>
          <dgm:animLvl val="lvl"/>
          <dgm:resizeHandles val="exact"/>
        </dgm:presLayoutVars>
      </dgm:prSet>
      <dgm:spPr/>
    </dgm:pt>
    <dgm:pt modelId="{12BC24DF-4B33-43A5-B45C-160C0238E98C}" type="pres">
      <dgm:prSet presAssocID="{A1231E47-2321-4B10-B669-E6A73302C7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184257C-51BD-4835-BC34-85FF18536EFF}" type="pres">
      <dgm:prSet presAssocID="{18854E92-9D6B-4279-A0A1-927062709BDB}" presName="spacer" presStyleCnt="0"/>
      <dgm:spPr/>
    </dgm:pt>
    <dgm:pt modelId="{47699330-1721-44F8-9A0D-44D1A640B0D6}" type="pres">
      <dgm:prSet presAssocID="{E3FA68EA-180C-4074-ACCF-942368D9E67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E79A9A-00D8-4DEE-ADC5-1F766A8979C6}" type="pres">
      <dgm:prSet presAssocID="{B1F118F4-3F68-40E0-9943-B51BF68A6D8D}" presName="spacer" presStyleCnt="0"/>
      <dgm:spPr/>
    </dgm:pt>
    <dgm:pt modelId="{B82AAD35-EB1A-4541-89C3-7668ED4E25D6}" type="pres">
      <dgm:prSet presAssocID="{466BC174-CD3B-49B1-A112-79F400CDA1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F3E5CE7-A08C-40AB-880A-92F97CC847D5}" type="pres">
      <dgm:prSet presAssocID="{2149285C-6743-4543-88E1-4D1BD315BFAC}" presName="spacer" presStyleCnt="0"/>
      <dgm:spPr/>
    </dgm:pt>
    <dgm:pt modelId="{35668EBB-54AF-45DD-B2AC-16FEDF9A1A05}" type="pres">
      <dgm:prSet presAssocID="{44DA0871-9B0E-4A26-AC59-0830D3E4D94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545DD1B-C5A2-47CD-9DFB-3753177A33D0}" type="presOf" srcId="{466BC174-CD3B-49B1-A112-79F400CDA162}" destId="{B82AAD35-EB1A-4541-89C3-7668ED4E25D6}" srcOrd="0" destOrd="0" presId="urn:microsoft.com/office/officeart/2005/8/layout/vList2"/>
    <dgm:cxn modelId="{08329B1E-F527-4E1B-BB1E-58E2129B2012}" srcId="{AB8BF5BE-E9C2-4330-828E-A94DC457A964}" destId="{44DA0871-9B0E-4A26-AC59-0830D3E4D94A}" srcOrd="3" destOrd="0" parTransId="{D3E67FF8-FF04-4E1A-AE6D-F0C572C07B75}" sibTransId="{5D359A4E-0C9A-4F57-91C3-F6B42D02D347}"/>
    <dgm:cxn modelId="{E4E2005C-537F-4EDA-B0E7-AC311D049A6B}" type="presOf" srcId="{E3FA68EA-180C-4074-ACCF-942368D9E674}" destId="{47699330-1721-44F8-9A0D-44D1A640B0D6}" srcOrd="0" destOrd="0" presId="urn:microsoft.com/office/officeart/2005/8/layout/vList2"/>
    <dgm:cxn modelId="{57373C6D-ED21-4BAF-9179-8E10D0287169}" srcId="{AB8BF5BE-E9C2-4330-828E-A94DC457A964}" destId="{466BC174-CD3B-49B1-A112-79F400CDA162}" srcOrd="2" destOrd="0" parTransId="{58B268A2-386D-41C5-A189-E2271C0280FE}" sibTransId="{2149285C-6743-4543-88E1-4D1BD315BFAC}"/>
    <dgm:cxn modelId="{F9570A57-904C-4CC4-A8AB-87030260521B}" type="presOf" srcId="{44DA0871-9B0E-4A26-AC59-0830D3E4D94A}" destId="{35668EBB-54AF-45DD-B2AC-16FEDF9A1A05}" srcOrd="0" destOrd="0" presId="urn:microsoft.com/office/officeart/2005/8/layout/vList2"/>
    <dgm:cxn modelId="{FB530287-A3B5-41A9-819E-2399E9F66AB3}" type="presOf" srcId="{AB8BF5BE-E9C2-4330-828E-A94DC457A964}" destId="{64A8938D-4E8C-4DEC-8269-E5E1F2C1BEB3}" srcOrd="0" destOrd="0" presId="urn:microsoft.com/office/officeart/2005/8/layout/vList2"/>
    <dgm:cxn modelId="{9C0D9D90-8B78-4516-B722-151C3E0FDD16}" srcId="{AB8BF5BE-E9C2-4330-828E-A94DC457A964}" destId="{E3FA68EA-180C-4074-ACCF-942368D9E674}" srcOrd="1" destOrd="0" parTransId="{512F0A78-1CF3-4C1C-9DA4-F8593A8E2240}" sibTransId="{B1F118F4-3F68-40E0-9943-B51BF68A6D8D}"/>
    <dgm:cxn modelId="{487EB4A5-A2F9-4536-B496-C0E67CA83C65}" srcId="{AB8BF5BE-E9C2-4330-828E-A94DC457A964}" destId="{A1231E47-2321-4B10-B669-E6A73302C774}" srcOrd="0" destOrd="0" parTransId="{563FAD98-1204-47BF-9346-3B91575234B1}" sibTransId="{18854E92-9D6B-4279-A0A1-927062709BDB}"/>
    <dgm:cxn modelId="{1A987CFE-45DE-4D52-AB76-776A2BB34437}" type="presOf" srcId="{A1231E47-2321-4B10-B669-E6A73302C774}" destId="{12BC24DF-4B33-43A5-B45C-160C0238E98C}" srcOrd="0" destOrd="0" presId="urn:microsoft.com/office/officeart/2005/8/layout/vList2"/>
    <dgm:cxn modelId="{35810866-6224-4C83-9AA6-D71648BBFF55}" type="presParOf" srcId="{64A8938D-4E8C-4DEC-8269-E5E1F2C1BEB3}" destId="{12BC24DF-4B33-43A5-B45C-160C0238E98C}" srcOrd="0" destOrd="0" presId="urn:microsoft.com/office/officeart/2005/8/layout/vList2"/>
    <dgm:cxn modelId="{CC823635-E8DE-4216-91BF-11121CCF533B}" type="presParOf" srcId="{64A8938D-4E8C-4DEC-8269-E5E1F2C1BEB3}" destId="{3184257C-51BD-4835-BC34-85FF18536EFF}" srcOrd="1" destOrd="0" presId="urn:microsoft.com/office/officeart/2005/8/layout/vList2"/>
    <dgm:cxn modelId="{6BDF03AE-7B99-45A2-80EB-03C0409283C0}" type="presParOf" srcId="{64A8938D-4E8C-4DEC-8269-E5E1F2C1BEB3}" destId="{47699330-1721-44F8-9A0D-44D1A640B0D6}" srcOrd="2" destOrd="0" presId="urn:microsoft.com/office/officeart/2005/8/layout/vList2"/>
    <dgm:cxn modelId="{4B5FDCE8-C5B0-46AF-B027-6F2C66003A52}" type="presParOf" srcId="{64A8938D-4E8C-4DEC-8269-E5E1F2C1BEB3}" destId="{49E79A9A-00D8-4DEE-ADC5-1F766A8979C6}" srcOrd="3" destOrd="0" presId="urn:microsoft.com/office/officeart/2005/8/layout/vList2"/>
    <dgm:cxn modelId="{B483844F-17B4-4B3C-A89C-2C0CE5A85C7B}" type="presParOf" srcId="{64A8938D-4E8C-4DEC-8269-E5E1F2C1BEB3}" destId="{B82AAD35-EB1A-4541-89C3-7668ED4E25D6}" srcOrd="4" destOrd="0" presId="urn:microsoft.com/office/officeart/2005/8/layout/vList2"/>
    <dgm:cxn modelId="{0CF3CAAC-EA8A-4EDE-92AD-36FD29420334}" type="presParOf" srcId="{64A8938D-4E8C-4DEC-8269-E5E1F2C1BEB3}" destId="{9F3E5CE7-A08C-40AB-880A-92F97CC847D5}" srcOrd="5" destOrd="0" presId="urn:microsoft.com/office/officeart/2005/8/layout/vList2"/>
    <dgm:cxn modelId="{415DEFEA-8C78-4EA1-86B0-9AD089E0C41F}" type="presParOf" srcId="{64A8938D-4E8C-4DEC-8269-E5E1F2C1BEB3}" destId="{35668EBB-54AF-45DD-B2AC-16FEDF9A1A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8A4D57-F4FC-4799-B6D3-0A4ED4CB84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D6FCD30-89E0-4325-9221-CC48166AFAC1}">
      <dgm:prSet custT="1"/>
      <dgm:spPr/>
      <dgm:t>
        <a:bodyPr/>
        <a:lstStyle/>
        <a:p>
          <a:r>
            <a:rPr lang="cs-CZ" sz="1800" u="sng"/>
            <a:t>PS Rovné příležitosti</a:t>
          </a:r>
          <a:endParaRPr lang="en-US" sz="1800"/>
        </a:p>
      </dgm:t>
    </dgm:pt>
    <dgm:pt modelId="{9F297AC7-AE61-460A-A38E-A079F0E2B472}" type="parTrans" cxnId="{5DA4318F-76C3-4188-8199-B58E13237FD8}">
      <dgm:prSet/>
      <dgm:spPr/>
      <dgm:t>
        <a:bodyPr/>
        <a:lstStyle/>
        <a:p>
          <a:endParaRPr lang="en-US" sz="2000"/>
        </a:p>
      </dgm:t>
    </dgm:pt>
    <dgm:pt modelId="{329AB0D8-7D8D-4817-8E2D-29638C367BC4}" type="sibTrans" cxnId="{5DA4318F-76C3-4188-8199-B58E13237FD8}">
      <dgm:prSet/>
      <dgm:spPr/>
      <dgm:t>
        <a:bodyPr/>
        <a:lstStyle/>
        <a:p>
          <a:endParaRPr lang="en-US" sz="2000"/>
        </a:p>
      </dgm:t>
    </dgm:pt>
    <dgm:pt modelId="{239B7FFB-5C54-49C6-A07A-DC8EAD68B4A1}">
      <dgm:prSet custT="1"/>
      <dgm:spPr/>
      <dgm:t>
        <a:bodyPr/>
        <a:lstStyle/>
        <a:p>
          <a:r>
            <a:rPr lang="cs-CZ" sz="1800"/>
            <a:t>Odborníci ve školách – probíhá průběžně (poradna, rodilý mluvčí)</a:t>
          </a:r>
          <a:endParaRPr lang="en-US" sz="1800"/>
        </a:p>
      </dgm:t>
    </dgm:pt>
    <dgm:pt modelId="{47BAD4AE-6A0B-4289-8399-4222E84540FA}" type="parTrans" cxnId="{4D77B7D3-10BF-44AB-A381-FA3C2031811D}">
      <dgm:prSet/>
      <dgm:spPr/>
      <dgm:t>
        <a:bodyPr/>
        <a:lstStyle/>
        <a:p>
          <a:endParaRPr lang="en-US" sz="2000"/>
        </a:p>
      </dgm:t>
    </dgm:pt>
    <dgm:pt modelId="{2C253DCD-5D62-47F4-B882-32F188F95DBD}" type="sibTrans" cxnId="{4D77B7D3-10BF-44AB-A381-FA3C2031811D}">
      <dgm:prSet/>
      <dgm:spPr/>
      <dgm:t>
        <a:bodyPr/>
        <a:lstStyle/>
        <a:p>
          <a:endParaRPr lang="en-US" sz="2000"/>
        </a:p>
      </dgm:t>
    </dgm:pt>
    <dgm:pt modelId="{CC65DB6A-3D64-4510-9AE3-0171701474BD}">
      <dgm:prSet custT="1"/>
      <dgm:spPr/>
      <dgm:t>
        <a:bodyPr/>
        <a:lstStyle/>
        <a:p>
          <a:r>
            <a:rPr lang="cs-CZ" sz="1800"/>
            <a:t>Besedy a diskuse pro rodiče – splněno</a:t>
          </a:r>
          <a:endParaRPr lang="en-US" sz="1800"/>
        </a:p>
      </dgm:t>
    </dgm:pt>
    <dgm:pt modelId="{4BF07899-CD76-474B-9516-E183A4B76219}" type="parTrans" cxnId="{0548CD80-DC01-4DD7-83F2-00980AF39560}">
      <dgm:prSet/>
      <dgm:spPr/>
      <dgm:t>
        <a:bodyPr/>
        <a:lstStyle/>
        <a:p>
          <a:endParaRPr lang="en-US" sz="2000"/>
        </a:p>
      </dgm:t>
    </dgm:pt>
    <dgm:pt modelId="{E495878A-5400-479B-A0AB-AF1EFEAAA678}" type="sibTrans" cxnId="{0548CD80-DC01-4DD7-83F2-00980AF39560}">
      <dgm:prSet/>
      <dgm:spPr/>
      <dgm:t>
        <a:bodyPr/>
        <a:lstStyle/>
        <a:p>
          <a:endParaRPr lang="en-US" sz="2000"/>
        </a:p>
      </dgm:t>
    </dgm:pt>
    <dgm:pt modelId="{A757AC85-F751-417D-AB1F-1648AF9C909B}">
      <dgm:prSet custT="1"/>
      <dgm:spPr/>
      <dgm:t>
        <a:bodyPr/>
        <a:lstStyle/>
        <a:p>
          <a:r>
            <a:rPr lang="cs-CZ" sz="1800"/>
            <a:t>Setkání asistentů pedagoga – splněno</a:t>
          </a:r>
          <a:endParaRPr lang="en-US" sz="1800"/>
        </a:p>
      </dgm:t>
    </dgm:pt>
    <dgm:pt modelId="{5B89F9AA-7A04-44AF-A8D7-D09F21C8D2D7}" type="parTrans" cxnId="{40983D49-0D23-4CA3-8531-1AE195AD1ED3}">
      <dgm:prSet/>
      <dgm:spPr/>
      <dgm:t>
        <a:bodyPr/>
        <a:lstStyle/>
        <a:p>
          <a:endParaRPr lang="en-US" sz="2000"/>
        </a:p>
      </dgm:t>
    </dgm:pt>
    <dgm:pt modelId="{1801477F-DB02-4645-ABBA-84B69A1ECEC5}" type="sibTrans" cxnId="{40983D49-0D23-4CA3-8531-1AE195AD1ED3}">
      <dgm:prSet/>
      <dgm:spPr/>
      <dgm:t>
        <a:bodyPr/>
        <a:lstStyle/>
        <a:p>
          <a:endParaRPr lang="en-US" sz="2000"/>
        </a:p>
      </dgm:t>
    </dgm:pt>
    <dgm:pt modelId="{783C8AA2-CF97-4C27-BF64-8CBD764F09D0}">
      <dgm:prSet custT="1"/>
      <dgm:spPr/>
      <dgm:t>
        <a:bodyPr/>
        <a:lstStyle/>
        <a:p>
          <a:r>
            <a:rPr lang="cs-CZ" sz="1800"/>
            <a:t>Třídnické hodiny – splněno</a:t>
          </a:r>
          <a:endParaRPr lang="en-US" sz="1800"/>
        </a:p>
      </dgm:t>
    </dgm:pt>
    <dgm:pt modelId="{B6456514-CAD8-46E9-8271-D8CA15C5AC56}" type="parTrans" cxnId="{6E9561A3-B374-4841-B660-3BC3962EFE8B}">
      <dgm:prSet/>
      <dgm:spPr/>
      <dgm:t>
        <a:bodyPr/>
        <a:lstStyle/>
        <a:p>
          <a:endParaRPr lang="en-US" sz="2000"/>
        </a:p>
      </dgm:t>
    </dgm:pt>
    <dgm:pt modelId="{D4FBDA90-A1C3-4FD0-A136-24450A1B9472}" type="sibTrans" cxnId="{6E9561A3-B374-4841-B660-3BC3962EFE8B}">
      <dgm:prSet/>
      <dgm:spPr/>
      <dgm:t>
        <a:bodyPr/>
        <a:lstStyle/>
        <a:p>
          <a:endParaRPr lang="en-US" sz="2000"/>
        </a:p>
      </dgm:t>
    </dgm:pt>
    <dgm:pt modelId="{EE0A5C3C-038F-42AD-B86A-AEA57A05E638}">
      <dgm:prSet custT="1"/>
      <dgm:spPr/>
      <dgm:t>
        <a:bodyPr/>
        <a:lstStyle/>
        <a:p>
          <a:r>
            <a:rPr lang="cs-CZ" sz="1800"/>
            <a:t>Spolupráce s PPP – setkání speciálních pedagogů – splněno</a:t>
          </a:r>
          <a:endParaRPr lang="en-US" sz="1800"/>
        </a:p>
      </dgm:t>
    </dgm:pt>
    <dgm:pt modelId="{0A80F794-55E9-4EFC-A3C4-12A78CE31F7B}" type="parTrans" cxnId="{7E91ED83-B05C-4312-9FC4-94B6B9521AE8}">
      <dgm:prSet/>
      <dgm:spPr/>
      <dgm:t>
        <a:bodyPr/>
        <a:lstStyle/>
        <a:p>
          <a:endParaRPr lang="en-US" sz="2000"/>
        </a:p>
      </dgm:t>
    </dgm:pt>
    <dgm:pt modelId="{6A2B339F-9ED1-4541-98C1-4934AE488BBA}" type="sibTrans" cxnId="{7E91ED83-B05C-4312-9FC4-94B6B9521AE8}">
      <dgm:prSet/>
      <dgm:spPr/>
      <dgm:t>
        <a:bodyPr/>
        <a:lstStyle/>
        <a:p>
          <a:endParaRPr lang="en-US" sz="2000"/>
        </a:p>
      </dgm:t>
    </dgm:pt>
    <dgm:pt modelId="{8005DB2C-88AF-480E-9204-A8C4AD167362}">
      <dgm:prSet custT="1"/>
      <dgm:spPr/>
      <dgm:t>
        <a:bodyPr/>
        <a:lstStyle/>
        <a:p>
          <a:r>
            <a:rPr lang="cs-CZ" sz="1800"/>
            <a:t>Spolupráce s SPC – vady řeči – splněno</a:t>
          </a:r>
          <a:endParaRPr lang="en-US" sz="1800"/>
        </a:p>
      </dgm:t>
    </dgm:pt>
    <dgm:pt modelId="{EE26F160-1ABD-44D1-8BAC-9931FDFB94E5}" type="parTrans" cxnId="{7A92DFE2-C96D-4759-9DD2-F0047419841F}">
      <dgm:prSet/>
      <dgm:spPr/>
      <dgm:t>
        <a:bodyPr/>
        <a:lstStyle/>
        <a:p>
          <a:endParaRPr lang="en-US" sz="2000"/>
        </a:p>
      </dgm:t>
    </dgm:pt>
    <dgm:pt modelId="{E24E2224-43D8-4ABA-BDAF-C17723C1E5AE}" type="sibTrans" cxnId="{7A92DFE2-C96D-4759-9DD2-F0047419841F}">
      <dgm:prSet/>
      <dgm:spPr/>
      <dgm:t>
        <a:bodyPr/>
        <a:lstStyle/>
        <a:p>
          <a:endParaRPr lang="en-US" sz="2000"/>
        </a:p>
      </dgm:t>
    </dgm:pt>
    <dgm:pt modelId="{89A06CA9-C597-4109-835F-6A1A28911F15}">
      <dgm:prSet custT="1"/>
      <dgm:spPr/>
      <dgm:t>
        <a:bodyPr/>
        <a:lstStyle/>
        <a:p>
          <a:r>
            <a:rPr lang="cs-CZ" sz="1800"/>
            <a:t>Práce s nadanými dětmi – splněno</a:t>
          </a:r>
          <a:endParaRPr lang="en-US" sz="1800"/>
        </a:p>
      </dgm:t>
    </dgm:pt>
    <dgm:pt modelId="{3234505E-7A84-4F62-99C9-59244F17F641}" type="parTrans" cxnId="{25F6DA9F-FB6E-475E-A214-CE95EB2CBE4F}">
      <dgm:prSet/>
      <dgm:spPr/>
      <dgm:t>
        <a:bodyPr/>
        <a:lstStyle/>
        <a:p>
          <a:endParaRPr lang="en-US" sz="2000"/>
        </a:p>
      </dgm:t>
    </dgm:pt>
    <dgm:pt modelId="{6381B640-5EFA-4009-8F56-D228A1878312}" type="sibTrans" cxnId="{25F6DA9F-FB6E-475E-A214-CE95EB2CBE4F}">
      <dgm:prSet/>
      <dgm:spPr/>
      <dgm:t>
        <a:bodyPr/>
        <a:lstStyle/>
        <a:p>
          <a:endParaRPr lang="en-US" sz="2000"/>
        </a:p>
      </dgm:t>
    </dgm:pt>
    <dgm:pt modelId="{F935DEDA-9FE7-4A80-9502-8152012FBF46}">
      <dgm:prSet custT="1"/>
      <dgm:spPr/>
      <dgm:t>
        <a:bodyPr/>
        <a:lstStyle/>
        <a:p>
          <a:r>
            <a:rPr lang="cs-CZ" sz="1800"/>
            <a:t>Spolupráce s OSPOD a Odborem sociálním - splněno</a:t>
          </a:r>
          <a:endParaRPr lang="en-US" sz="1800"/>
        </a:p>
      </dgm:t>
    </dgm:pt>
    <dgm:pt modelId="{2EDD61F3-4A50-4512-A594-7549DA00A2B0}" type="parTrans" cxnId="{159BB99A-A95A-4053-8A1E-5AEB6F4394A7}">
      <dgm:prSet/>
      <dgm:spPr/>
      <dgm:t>
        <a:bodyPr/>
        <a:lstStyle/>
        <a:p>
          <a:endParaRPr lang="en-US" sz="2000"/>
        </a:p>
      </dgm:t>
    </dgm:pt>
    <dgm:pt modelId="{C5B27F29-4D53-4D84-9D6E-1C02039DE384}" type="sibTrans" cxnId="{159BB99A-A95A-4053-8A1E-5AEB6F4394A7}">
      <dgm:prSet/>
      <dgm:spPr/>
      <dgm:t>
        <a:bodyPr/>
        <a:lstStyle/>
        <a:p>
          <a:endParaRPr lang="en-US" sz="2000"/>
        </a:p>
      </dgm:t>
    </dgm:pt>
    <dgm:pt modelId="{C67B75A2-B2B5-406F-ACCB-BDA6F5DEEEFA}" type="pres">
      <dgm:prSet presAssocID="{A38A4D57-F4FC-4799-B6D3-0A4ED4CB84C4}" presName="linear" presStyleCnt="0">
        <dgm:presLayoutVars>
          <dgm:animLvl val="lvl"/>
          <dgm:resizeHandles val="exact"/>
        </dgm:presLayoutVars>
      </dgm:prSet>
      <dgm:spPr/>
    </dgm:pt>
    <dgm:pt modelId="{5B66D9A0-4198-483D-9EDE-B8595664DFAC}" type="pres">
      <dgm:prSet presAssocID="{2D6FCD30-89E0-4325-9221-CC48166AFAC1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A73F936-0941-4329-A730-886467FEEECC}" type="pres">
      <dgm:prSet presAssocID="{329AB0D8-7D8D-4817-8E2D-29638C367BC4}" presName="spacer" presStyleCnt="0"/>
      <dgm:spPr/>
    </dgm:pt>
    <dgm:pt modelId="{128E2D43-9013-4E20-99B4-72838903329F}" type="pres">
      <dgm:prSet presAssocID="{239B7FFB-5C54-49C6-A07A-DC8EAD68B4A1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6235A28A-28F6-4CCF-B786-5196EFF11AAF}" type="pres">
      <dgm:prSet presAssocID="{2C253DCD-5D62-47F4-B882-32F188F95DBD}" presName="spacer" presStyleCnt="0"/>
      <dgm:spPr/>
    </dgm:pt>
    <dgm:pt modelId="{71063722-59B8-454A-8CD5-9F38BA0EFA29}" type="pres">
      <dgm:prSet presAssocID="{CC65DB6A-3D64-4510-9AE3-0171701474BD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A0319F56-C6C5-403D-AE03-42FF7194C836}" type="pres">
      <dgm:prSet presAssocID="{E495878A-5400-479B-A0AB-AF1EFEAAA678}" presName="spacer" presStyleCnt="0"/>
      <dgm:spPr/>
    </dgm:pt>
    <dgm:pt modelId="{C91DB50C-4431-4665-91C7-87F7E4795B41}" type="pres">
      <dgm:prSet presAssocID="{A757AC85-F751-417D-AB1F-1648AF9C909B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1D482D2F-1F57-457F-AB0E-624A6C6782FE}" type="pres">
      <dgm:prSet presAssocID="{1801477F-DB02-4645-ABBA-84B69A1ECEC5}" presName="spacer" presStyleCnt="0"/>
      <dgm:spPr/>
    </dgm:pt>
    <dgm:pt modelId="{1FEBDA84-DC1E-4C5B-AD02-3393307A618E}" type="pres">
      <dgm:prSet presAssocID="{783C8AA2-CF97-4C27-BF64-8CBD764F09D0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D446EC80-DBC2-495A-A966-FD29F7705FA7}" type="pres">
      <dgm:prSet presAssocID="{D4FBDA90-A1C3-4FD0-A136-24450A1B9472}" presName="spacer" presStyleCnt="0"/>
      <dgm:spPr/>
    </dgm:pt>
    <dgm:pt modelId="{CF1B6911-BE83-4CE8-9C2F-819D771E99F7}" type="pres">
      <dgm:prSet presAssocID="{EE0A5C3C-038F-42AD-B86A-AEA57A05E638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0A61B916-23B6-4DC2-BC9E-9D2EC75AAAC0}" type="pres">
      <dgm:prSet presAssocID="{6A2B339F-9ED1-4541-98C1-4934AE488BBA}" presName="spacer" presStyleCnt="0"/>
      <dgm:spPr/>
    </dgm:pt>
    <dgm:pt modelId="{13EBA9E1-4039-47C0-BB78-6B5721F2AB4F}" type="pres">
      <dgm:prSet presAssocID="{8005DB2C-88AF-480E-9204-A8C4AD167362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CC8B4824-EB40-43C7-83A6-69FE221DBC0B}" type="pres">
      <dgm:prSet presAssocID="{E24E2224-43D8-4ABA-BDAF-C17723C1E5AE}" presName="spacer" presStyleCnt="0"/>
      <dgm:spPr/>
    </dgm:pt>
    <dgm:pt modelId="{1604DBD9-6276-4AA0-8BB5-83913EF3E174}" type="pres">
      <dgm:prSet presAssocID="{89A06CA9-C597-4109-835F-6A1A28911F15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0EEE9158-5C45-4481-A2CB-B2FC1C18B84A}" type="pres">
      <dgm:prSet presAssocID="{6381B640-5EFA-4009-8F56-D228A1878312}" presName="spacer" presStyleCnt="0"/>
      <dgm:spPr/>
    </dgm:pt>
    <dgm:pt modelId="{1A6191C6-DDB4-4124-9D86-A23459CEB54D}" type="pres">
      <dgm:prSet presAssocID="{F935DEDA-9FE7-4A80-9502-8152012FBF46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BF639C68-51BD-46DC-B08A-702583703208}" type="presOf" srcId="{8005DB2C-88AF-480E-9204-A8C4AD167362}" destId="{13EBA9E1-4039-47C0-BB78-6B5721F2AB4F}" srcOrd="0" destOrd="0" presId="urn:microsoft.com/office/officeart/2005/8/layout/vList2"/>
    <dgm:cxn modelId="{40983D49-0D23-4CA3-8531-1AE195AD1ED3}" srcId="{A38A4D57-F4FC-4799-B6D3-0A4ED4CB84C4}" destId="{A757AC85-F751-417D-AB1F-1648AF9C909B}" srcOrd="3" destOrd="0" parTransId="{5B89F9AA-7A04-44AF-A8D7-D09F21C8D2D7}" sibTransId="{1801477F-DB02-4645-ABBA-84B69A1ECEC5}"/>
    <dgm:cxn modelId="{2535654A-A273-4D1D-ABB7-890CB3197A70}" type="presOf" srcId="{F935DEDA-9FE7-4A80-9502-8152012FBF46}" destId="{1A6191C6-DDB4-4124-9D86-A23459CEB54D}" srcOrd="0" destOrd="0" presId="urn:microsoft.com/office/officeart/2005/8/layout/vList2"/>
    <dgm:cxn modelId="{19A86371-1A91-483B-8720-E5E6C9B0D301}" type="presOf" srcId="{89A06CA9-C597-4109-835F-6A1A28911F15}" destId="{1604DBD9-6276-4AA0-8BB5-83913EF3E174}" srcOrd="0" destOrd="0" presId="urn:microsoft.com/office/officeart/2005/8/layout/vList2"/>
    <dgm:cxn modelId="{6D5C6971-2809-4945-8EBE-8E6BD632B8CD}" type="presOf" srcId="{2D6FCD30-89E0-4325-9221-CC48166AFAC1}" destId="{5B66D9A0-4198-483D-9EDE-B8595664DFAC}" srcOrd="0" destOrd="0" presId="urn:microsoft.com/office/officeart/2005/8/layout/vList2"/>
    <dgm:cxn modelId="{B7389E78-5C98-40D3-B456-4BF3334F938A}" type="presOf" srcId="{239B7FFB-5C54-49C6-A07A-DC8EAD68B4A1}" destId="{128E2D43-9013-4E20-99B4-72838903329F}" srcOrd="0" destOrd="0" presId="urn:microsoft.com/office/officeart/2005/8/layout/vList2"/>
    <dgm:cxn modelId="{0548CD80-DC01-4DD7-83F2-00980AF39560}" srcId="{A38A4D57-F4FC-4799-B6D3-0A4ED4CB84C4}" destId="{CC65DB6A-3D64-4510-9AE3-0171701474BD}" srcOrd="2" destOrd="0" parTransId="{4BF07899-CD76-474B-9516-E183A4B76219}" sibTransId="{E495878A-5400-479B-A0AB-AF1EFEAAA678}"/>
    <dgm:cxn modelId="{7E91ED83-B05C-4312-9FC4-94B6B9521AE8}" srcId="{A38A4D57-F4FC-4799-B6D3-0A4ED4CB84C4}" destId="{EE0A5C3C-038F-42AD-B86A-AEA57A05E638}" srcOrd="5" destOrd="0" parTransId="{0A80F794-55E9-4EFC-A3C4-12A78CE31F7B}" sibTransId="{6A2B339F-9ED1-4541-98C1-4934AE488BBA}"/>
    <dgm:cxn modelId="{5DA4318F-76C3-4188-8199-B58E13237FD8}" srcId="{A38A4D57-F4FC-4799-B6D3-0A4ED4CB84C4}" destId="{2D6FCD30-89E0-4325-9221-CC48166AFAC1}" srcOrd="0" destOrd="0" parTransId="{9F297AC7-AE61-460A-A38E-A079F0E2B472}" sibTransId="{329AB0D8-7D8D-4817-8E2D-29638C367BC4}"/>
    <dgm:cxn modelId="{40C05E90-14B7-40B8-B203-D235C085F749}" type="presOf" srcId="{A757AC85-F751-417D-AB1F-1648AF9C909B}" destId="{C91DB50C-4431-4665-91C7-87F7E4795B41}" srcOrd="0" destOrd="0" presId="urn:microsoft.com/office/officeart/2005/8/layout/vList2"/>
    <dgm:cxn modelId="{0199C090-55EB-4462-91A9-01025F6BBF5A}" type="presOf" srcId="{EE0A5C3C-038F-42AD-B86A-AEA57A05E638}" destId="{CF1B6911-BE83-4CE8-9C2F-819D771E99F7}" srcOrd="0" destOrd="0" presId="urn:microsoft.com/office/officeart/2005/8/layout/vList2"/>
    <dgm:cxn modelId="{9C21629A-FF78-45C8-9D53-2C3A91930C13}" type="presOf" srcId="{A38A4D57-F4FC-4799-B6D3-0A4ED4CB84C4}" destId="{C67B75A2-B2B5-406F-ACCB-BDA6F5DEEEFA}" srcOrd="0" destOrd="0" presId="urn:microsoft.com/office/officeart/2005/8/layout/vList2"/>
    <dgm:cxn modelId="{159BB99A-A95A-4053-8A1E-5AEB6F4394A7}" srcId="{A38A4D57-F4FC-4799-B6D3-0A4ED4CB84C4}" destId="{F935DEDA-9FE7-4A80-9502-8152012FBF46}" srcOrd="8" destOrd="0" parTransId="{2EDD61F3-4A50-4512-A594-7549DA00A2B0}" sibTransId="{C5B27F29-4D53-4D84-9D6E-1C02039DE384}"/>
    <dgm:cxn modelId="{25F6DA9F-FB6E-475E-A214-CE95EB2CBE4F}" srcId="{A38A4D57-F4FC-4799-B6D3-0A4ED4CB84C4}" destId="{89A06CA9-C597-4109-835F-6A1A28911F15}" srcOrd="7" destOrd="0" parTransId="{3234505E-7A84-4F62-99C9-59244F17F641}" sibTransId="{6381B640-5EFA-4009-8F56-D228A1878312}"/>
    <dgm:cxn modelId="{6E9561A3-B374-4841-B660-3BC3962EFE8B}" srcId="{A38A4D57-F4FC-4799-B6D3-0A4ED4CB84C4}" destId="{783C8AA2-CF97-4C27-BF64-8CBD764F09D0}" srcOrd="4" destOrd="0" parTransId="{B6456514-CAD8-46E9-8271-D8CA15C5AC56}" sibTransId="{D4FBDA90-A1C3-4FD0-A136-24450A1B9472}"/>
    <dgm:cxn modelId="{10C127B4-9572-49BB-98E0-5B1F158767FB}" type="presOf" srcId="{783C8AA2-CF97-4C27-BF64-8CBD764F09D0}" destId="{1FEBDA84-DC1E-4C5B-AD02-3393307A618E}" srcOrd="0" destOrd="0" presId="urn:microsoft.com/office/officeart/2005/8/layout/vList2"/>
    <dgm:cxn modelId="{4D77B7D3-10BF-44AB-A381-FA3C2031811D}" srcId="{A38A4D57-F4FC-4799-B6D3-0A4ED4CB84C4}" destId="{239B7FFB-5C54-49C6-A07A-DC8EAD68B4A1}" srcOrd="1" destOrd="0" parTransId="{47BAD4AE-6A0B-4289-8399-4222E84540FA}" sibTransId="{2C253DCD-5D62-47F4-B882-32F188F95DBD}"/>
    <dgm:cxn modelId="{EDC35CD4-54B3-4450-985D-6EF7D25BCAB5}" type="presOf" srcId="{CC65DB6A-3D64-4510-9AE3-0171701474BD}" destId="{71063722-59B8-454A-8CD5-9F38BA0EFA29}" srcOrd="0" destOrd="0" presId="urn:microsoft.com/office/officeart/2005/8/layout/vList2"/>
    <dgm:cxn modelId="{7A92DFE2-C96D-4759-9DD2-F0047419841F}" srcId="{A38A4D57-F4FC-4799-B6D3-0A4ED4CB84C4}" destId="{8005DB2C-88AF-480E-9204-A8C4AD167362}" srcOrd="6" destOrd="0" parTransId="{EE26F160-1ABD-44D1-8BAC-9931FDFB94E5}" sibTransId="{E24E2224-43D8-4ABA-BDAF-C17723C1E5AE}"/>
    <dgm:cxn modelId="{7AB5173C-4440-4138-AA56-418AD1B9ECD1}" type="presParOf" srcId="{C67B75A2-B2B5-406F-ACCB-BDA6F5DEEEFA}" destId="{5B66D9A0-4198-483D-9EDE-B8595664DFAC}" srcOrd="0" destOrd="0" presId="urn:microsoft.com/office/officeart/2005/8/layout/vList2"/>
    <dgm:cxn modelId="{7BD75703-C676-4FA2-92B5-8532F4CB2C49}" type="presParOf" srcId="{C67B75A2-B2B5-406F-ACCB-BDA6F5DEEEFA}" destId="{2A73F936-0941-4329-A730-886467FEEECC}" srcOrd="1" destOrd="0" presId="urn:microsoft.com/office/officeart/2005/8/layout/vList2"/>
    <dgm:cxn modelId="{C38A34D6-BEEF-4E87-A688-6E8169492E2B}" type="presParOf" srcId="{C67B75A2-B2B5-406F-ACCB-BDA6F5DEEEFA}" destId="{128E2D43-9013-4E20-99B4-72838903329F}" srcOrd="2" destOrd="0" presId="urn:microsoft.com/office/officeart/2005/8/layout/vList2"/>
    <dgm:cxn modelId="{A1BB96A7-5301-4F8F-809B-31AECA3B4E44}" type="presParOf" srcId="{C67B75A2-B2B5-406F-ACCB-BDA6F5DEEEFA}" destId="{6235A28A-28F6-4CCF-B786-5196EFF11AAF}" srcOrd="3" destOrd="0" presId="urn:microsoft.com/office/officeart/2005/8/layout/vList2"/>
    <dgm:cxn modelId="{40598E2A-A34F-4B7F-887C-8C9D9B3478E0}" type="presParOf" srcId="{C67B75A2-B2B5-406F-ACCB-BDA6F5DEEEFA}" destId="{71063722-59B8-454A-8CD5-9F38BA0EFA29}" srcOrd="4" destOrd="0" presId="urn:microsoft.com/office/officeart/2005/8/layout/vList2"/>
    <dgm:cxn modelId="{E35CADB1-5C33-41C0-8212-263F03F3B3DE}" type="presParOf" srcId="{C67B75A2-B2B5-406F-ACCB-BDA6F5DEEEFA}" destId="{A0319F56-C6C5-403D-AE03-42FF7194C836}" srcOrd="5" destOrd="0" presId="urn:microsoft.com/office/officeart/2005/8/layout/vList2"/>
    <dgm:cxn modelId="{A4E14F3E-F56D-45F1-9668-69FB935F5EFE}" type="presParOf" srcId="{C67B75A2-B2B5-406F-ACCB-BDA6F5DEEEFA}" destId="{C91DB50C-4431-4665-91C7-87F7E4795B41}" srcOrd="6" destOrd="0" presId="urn:microsoft.com/office/officeart/2005/8/layout/vList2"/>
    <dgm:cxn modelId="{DF074DF3-D419-401B-80E6-2E9F61C92C64}" type="presParOf" srcId="{C67B75A2-B2B5-406F-ACCB-BDA6F5DEEEFA}" destId="{1D482D2F-1F57-457F-AB0E-624A6C6782FE}" srcOrd="7" destOrd="0" presId="urn:microsoft.com/office/officeart/2005/8/layout/vList2"/>
    <dgm:cxn modelId="{622EF4F1-5FE6-40DC-8699-6F56FF76C069}" type="presParOf" srcId="{C67B75A2-B2B5-406F-ACCB-BDA6F5DEEEFA}" destId="{1FEBDA84-DC1E-4C5B-AD02-3393307A618E}" srcOrd="8" destOrd="0" presId="urn:microsoft.com/office/officeart/2005/8/layout/vList2"/>
    <dgm:cxn modelId="{C9E2602B-C4BB-47A4-B0ED-DA1DEC40708D}" type="presParOf" srcId="{C67B75A2-B2B5-406F-ACCB-BDA6F5DEEEFA}" destId="{D446EC80-DBC2-495A-A966-FD29F7705FA7}" srcOrd="9" destOrd="0" presId="urn:microsoft.com/office/officeart/2005/8/layout/vList2"/>
    <dgm:cxn modelId="{EE60DEF0-CADC-4832-9D45-0A5DB86B49AA}" type="presParOf" srcId="{C67B75A2-B2B5-406F-ACCB-BDA6F5DEEEFA}" destId="{CF1B6911-BE83-4CE8-9C2F-819D771E99F7}" srcOrd="10" destOrd="0" presId="urn:microsoft.com/office/officeart/2005/8/layout/vList2"/>
    <dgm:cxn modelId="{FB76EFDB-58B5-437C-99BC-4B9CFDD5C09C}" type="presParOf" srcId="{C67B75A2-B2B5-406F-ACCB-BDA6F5DEEEFA}" destId="{0A61B916-23B6-4DC2-BC9E-9D2EC75AAAC0}" srcOrd="11" destOrd="0" presId="urn:microsoft.com/office/officeart/2005/8/layout/vList2"/>
    <dgm:cxn modelId="{6AAC6DAF-CA29-4E4E-B014-E384FA6FDB87}" type="presParOf" srcId="{C67B75A2-B2B5-406F-ACCB-BDA6F5DEEEFA}" destId="{13EBA9E1-4039-47C0-BB78-6B5721F2AB4F}" srcOrd="12" destOrd="0" presId="urn:microsoft.com/office/officeart/2005/8/layout/vList2"/>
    <dgm:cxn modelId="{CA8B233D-3F1A-456F-8CC3-706BDC5504B9}" type="presParOf" srcId="{C67B75A2-B2B5-406F-ACCB-BDA6F5DEEEFA}" destId="{CC8B4824-EB40-43C7-83A6-69FE221DBC0B}" srcOrd="13" destOrd="0" presId="urn:microsoft.com/office/officeart/2005/8/layout/vList2"/>
    <dgm:cxn modelId="{937BF757-61A4-4C92-8589-9CE944742759}" type="presParOf" srcId="{C67B75A2-B2B5-406F-ACCB-BDA6F5DEEEFA}" destId="{1604DBD9-6276-4AA0-8BB5-83913EF3E174}" srcOrd="14" destOrd="0" presId="urn:microsoft.com/office/officeart/2005/8/layout/vList2"/>
    <dgm:cxn modelId="{14B13411-31D5-4309-9A80-11E693CDBC05}" type="presParOf" srcId="{C67B75A2-B2B5-406F-ACCB-BDA6F5DEEEFA}" destId="{0EEE9158-5C45-4481-A2CB-B2FC1C18B84A}" srcOrd="15" destOrd="0" presId="urn:microsoft.com/office/officeart/2005/8/layout/vList2"/>
    <dgm:cxn modelId="{9C3ED249-D619-4142-BB09-60701F6371A2}" type="presParOf" srcId="{C67B75A2-B2B5-406F-ACCB-BDA6F5DEEEFA}" destId="{1A6191C6-DDB4-4124-9D86-A23459CEB54D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6B5050-9C5D-4D2B-8800-088F5C61E3F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D364ABF-0180-44DC-B2AA-621E159A533F}">
      <dgm:prSet/>
      <dgm:spPr/>
      <dgm:t>
        <a:bodyPr/>
        <a:lstStyle/>
        <a:p>
          <a:r>
            <a:rPr lang="cs-CZ" u="sng"/>
            <a:t>PS Financování</a:t>
          </a:r>
          <a:endParaRPr lang="en-US"/>
        </a:p>
      </dgm:t>
    </dgm:pt>
    <dgm:pt modelId="{07A3F186-56A0-4F17-9EE8-17B10D0F848F}" type="parTrans" cxnId="{E41A5794-FB13-4860-8F06-92EB27D666BB}">
      <dgm:prSet/>
      <dgm:spPr/>
      <dgm:t>
        <a:bodyPr/>
        <a:lstStyle/>
        <a:p>
          <a:endParaRPr lang="en-US"/>
        </a:p>
      </dgm:t>
    </dgm:pt>
    <dgm:pt modelId="{DEB53D7B-57C8-4D80-ACCB-FF91890D418C}" type="sibTrans" cxnId="{E41A5794-FB13-4860-8F06-92EB27D666BB}">
      <dgm:prSet/>
      <dgm:spPr/>
      <dgm:t>
        <a:bodyPr/>
        <a:lstStyle/>
        <a:p>
          <a:endParaRPr lang="en-US"/>
        </a:p>
      </dgm:t>
    </dgm:pt>
    <dgm:pt modelId="{18310ABF-D539-47FB-8353-5BE37B9599E2}">
      <dgm:prSet/>
      <dgm:spPr/>
      <dgm:t>
        <a:bodyPr/>
        <a:lstStyle/>
        <a:p>
          <a:r>
            <a:rPr lang="cs-CZ"/>
            <a:t>Podpora vedoucích pracovníků a nepedagogických pracovníků, podpora zřizovatelů – splněno částečně, 1x převedeno do roku 2025</a:t>
          </a:r>
          <a:endParaRPr lang="en-US"/>
        </a:p>
      </dgm:t>
    </dgm:pt>
    <dgm:pt modelId="{961922F9-7B2B-4E7A-94A1-847366D78A7D}" type="parTrans" cxnId="{D70896AA-8230-4ACA-9B50-61489ABC7B7F}">
      <dgm:prSet/>
      <dgm:spPr/>
      <dgm:t>
        <a:bodyPr/>
        <a:lstStyle/>
        <a:p>
          <a:endParaRPr lang="en-US"/>
        </a:p>
      </dgm:t>
    </dgm:pt>
    <dgm:pt modelId="{F1DC842D-534B-4237-864F-4A7CB7EDE9CF}" type="sibTrans" cxnId="{D70896AA-8230-4ACA-9B50-61489ABC7B7F}">
      <dgm:prSet/>
      <dgm:spPr/>
      <dgm:t>
        <a:bodyPr/>
        <a:lstStyle/>
        <a:p>
          <a:endParaRPr lang="en-US"/>
        </a:p>
      </dgm:t>
    </dgm:pt>
    <dgm:pt modelId="{2D06818D-F344-4358-AD08-44E6EF313530}">
      <dgm:prSet/>
      <dgm:spPr/>
      <dgm:t>
        <a:bodyPr/>
        <a:lstStyle/>
        <a:p>
          <a:r>
            <a:rPr lang="cs-CZ"/>
            <a:t>Odborné konzultace a poradenství školám – zaměřeno na dotační poradenství – splněno</a:t>
          </a:r>
          <a:endParaRPr lang="en-US"/>
        </a:p>
      </dgm:t>
    </dgm:pt>
    <dgm:pt modelId="{5F9872B7-DB59-407E-83D1-E4F62FE335DA}" type="parTrans" cxnId="{DD9E63A4-0535-428F-866A-2790582AAF93}">
      <dgm:prSet/>
      <dgm:spPr/>
      <dgm:t>
        <a:bodyPr/>
        <a:lstStyle/>
        <a:p>
          <a:endParaRPr lang="en-US"/>
        </a:p>
      </dgm:t>
    </dgm:pt>
    <dgm:pt modelId="{68821E8E-6F34-4EA9-9A0A-4329A5718034}" type="sibTrans" cxnId="{DD9E63A4-0535-428F-866A-2790582AAF93}">
      <dgm:prSet/>
      <dgm:spPr/>
      <dgm:t>
        <a:bodyPr/>
        <a:lstStyle/>
        <a:p>
          <a:endParaRPr lang="en-US"/>
        </a:p>
      </dgm:t>
    </dgm:pt>
    <dgm:pt modelId="{1A64AE87-228B-49FF-8AF1-A485F95399F1}" type="pres">
      <dgm:prSet presAssocID="{5C6B5050-9C5D-4D2B-8800-088F5C61E3F9}" presName="root" presStyleCnt="0">
        <dgm:presLayoutVars>
          <dgm:dir/>
          <dgm:resizeHandles val="exact"/>
        </dgm:presLayoutVars>
      </dgm:prSet>
      <dgm:spPr/>
    </dgm:pt>
    <dgm:pt modelId="{B261A4E3-D652-4E66-8B74-3CAF6CB6F552}" type="pres">
      <dgm:prSet presAssocID="{AD364ABF-0180-44DC-B2AA-621E159A533F}" presName="compNode" presStyleCnt="0"/>
      <dgm:spPr/>
    </dgm:pt>
    <dgm:pt modelId="{95644B55-3B07-496E-91FB-9371A15AE099}" type="pres">
      <dgm:prSet presAssocID="{AD364ABF-0180-44DC-B2AA-621E159A533F}" presName="bgRect" presStyleLbl="bgShp" presStyleIdx="0" presStyleCnt="3"/>
      <dgm:spPr/>
    </dgm:pt>
    <dgm:pt modelId="{374AF4D0-E2DC-43D8-B3FD-3BEF157969BD}" type="pres">
      <dgm:prSet presAssocID="{AD364ABF-0180-44DC-B2AA-621E159A53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A8123EC7-5AF6-4685-BFE4-232E91DEE4CC}" type="pres">
      <dgm:prSet presAssocID="{AD364ABF-0180-44DC-B2AA-621E159A533F}" presName="spaceRect" presStyleCnt="0"/>
      <dgm:spPr/>
    </dgm:pt>
    <dgm:pt modelId="{24E9C461-10C3-4FD4-9651-DB895A3C9B5F}" type="pres">
      <dgm:prSet presAssocID="{AD364ABF-0180-44DC-B2AA-621E159A533F}" presName="parTx" presStyleLbl="revTx" presStyleIdx="0" presStyleCnt="3">
        <dgm:presLayoutVars>
          <dgm:chMax val="0"/>
          <dgm:chPref val="0"/>
        </dgm:presLayoutVars>
      </dgm:prSet>
      <dgm:spPr/>
    </dgm:pt>
    <dgm:pt modelId="{CFCF3879-9A41-46E4-920C-4BFB2DE59509}" type="pres">
      <dgm:prSet presAssocID="{DEB53D7B-57C8-4D80-ACCB-FF91890D418C}" presName="sibTrans" presStyleCnt="0"/>
      <dgm:spPr/>
    </dgm:pt>
    <dgm:pt modelId="{A5155782-4D5E-4CAD-86A5-05D6A7D6C278}" type="pres">
      <dgm:prSet presAssocID="{18310ABF-D539-47FB-8353-5BE37B9599E2}" presName="compNode" presStyleCnt="0"/>
      <dgm:spPr/>
    </dgm:pt>
    <dgm:pt modelId="{CD48DB11-584C-40B5-A8B4-AAD8DA761D8D}" type="pres">
      <dgm:prSet presAssocID="{18310ABF-D539-47FB-8353-5BE37B9599E2}" presName="bgRect" presStyleLbl="bgShp" presStyleIdx="1" presStyleCnt="3"/>
      <dgm:spPr/>
    </dgm:pt>
    <dgm:pt modelId="{CD537E0F-9706-46E5-A028-644691F7390C}" type="pres">
      <dgm:prSet presAssocID="{18310ABF-D539-47FB-8353-5BE37B9599E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ékař"/>
        </a:ext>
      </dgm:extLst>
    </dgm:pt>
    <dgm:pt modelId="{7992BDF6-91B0-4D7E-B7AD-D6986EAF2D32}" type="pres">
      <dgm:prSet presAssocID="{18310ABF-D539-47FB-8353-5BE37B9599E2}" presName="spaceRect" presStyleCnt="0"/>
      <dgm:spPr/>
    </dgm:pt>
    <dgm:pt modelId="{FB62235E-E80C-4501-97D3-604C3BB16E54}" type="pres">
      <dgm:prSet presAssocID="{18310ABF-D539-47FB-8353-5BE37B9599E2}" presName="parTx" presStyleLbl="revTx" presStyleIdx="1" presStyleCnt="3">
        <dgm:presLayoutVars>
          <dgm:chMax val="0"/>
          <dgm:chPref val="0"/>
        </dgm:presLayoutVars>
      </dgm:prSet>
      <dgm:spPr/>
    </dgm:pt>
    <dgm:pt modelId="{8DDD0325-78A2-45FD-A997-EA534F82547D}" type="pres">
      <dgm:prSet presAssocID="{F1DC842D-534B-4237-864F-4A7CB7EDE9CF}" presName="sibTrans" presStyleCnt="0"/>
      <dgm:spPr/>
    </dgm:pt>
    <dgm:pt modelId="{873A7CC5-B8BD-44DF-9C3D-9D40A78105EA}" type="pres">
      <dgm:prSet presAssocID="{2D06818D-F344-4358-AD08-44E6EF313530}" presName="compNode" presStyleCnt="0"/>
      <dgm:spPr/>
    </dgm:pt>
    <dgm:pt modelId="{DCA35881-FD71-4957-9B55-6D2E29666880}" type="pres">
      <dgm:prSet presAssocID="{2D06818D-F344-4358-AD08-44E6EF313530}" presName="bgRect" presStyleLbl="bgShp" presStyleIdx="2" presStyleCnt="3"/>
      <dgm:spPr/>
    </dgm:pt>
    <dgm:pt modelId="{CEF2D907-F62E-4AC2-AF14-3D589AE1DC6C}" type="pres">
      <dgm:prSet presAssocID="{2D06818D-F344-4358-AD08-44E6EF3135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448F53F0-D64D-436C-8E48-DB445C98EF3A}" type="pres">
      <dgm:prSet presAssocID="{2D06818D-F344-4358-AD08-44E6EF313530}" presName="spaceRect" presStyleCnt="0"/>
      <dgm:spPr/>
    </dgm:pt>
    <dgm:pt modelId="{DAC1DB5E-3B34-4E7D-9C8B-78D92A469245}" type="pres">
      <dgm:prSet presAssocID="{2D06818D-F344-4358-AD08-44E6EF31353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F5E076B-C248-4495-919E-EC6E0F8F8791}" type="presOf" srcId="{2D06818D-F344-4358-AD08-44E6EF313530}" destId="{DAC1DB5E-3B34-4E7D-9C8B-78D92A469245}" srcOrd="0" destOrd="0" presId="urn:microsoft.com/office/officeart/2018/2/layout/IconVerticalSolidList"/>
    <dgm:cxn modelId="{143A557A-B638-400B-A517-0304560CA3BE}" type="presOf" srcId="{AD364ABF-0180-44DC-B2AA-621E159A533F}" destId="{24E9C461-10C3-4FD4-9651-DB895A3C9B5F}" srcOrd="0" destOrd="0" presId="urn:microsoft.com/office/officeart/2018/2/layout/IconVerticalSolidList"/>
    <dgm:cxn modelId="{DAD1A47F-790B-44E1-B5D6-EAC2E175881B}" type="presOf" srcId="{5C6B5050-9C5D-4D2B-8800-088F5C61E3F9}" destId="{1A64AE87-228B-49FF-8AF1-A485F95399F1}" srcOrd="0" destOrd="0" presId="urn:microsoft.com/office/officeart/2018/2/layout/IconVerticalSolidList"/>
    <dgm:cxn modelId="{E41A5794-FB13-4860-8F06-92EB27D666BB}" srcId="{5C6B5050-9C5D-4D2B-8800-088F5C61E3F9}" destId="{AD364ABF-0180-44DC-B2AA-621E159A533F}" srcOrd="0" destOrd="0" parTransId="{07A3F186-56A0-4F17-9EE8-17B10D0F848F}" sibTransId="{DEB53D7B-57C8-4D80-ACCB-FF91890D418C}"/>
    <dgm:cxn modelId="{DD9E63A4-0535-428F-866A-2790582AAF93}" srcId="{5C6B5050-9C5D-4D2B-8800-088F5C61E3F9}" destId="{2D06818D-F344-4358-AD08-44E6EF313530}" srcOrd="2" destOrd="0" parTransId="{5F9872B7-DB59-407E-83D1-E4F62FE335DA}" sibTransId="{68821E8E-6F34-4EA9-9A0A-4329A5718034}"/>
    <dgm:cxn modelId="{D70896AA-8230-4ACA-9B50-61489ABC7B7F}" srcId="{5C6B5050-9C5D-4D2B-8800-088F5C61E3F9}" destId="{18310ABF-D539-47FB-8353-5BE37B9599E2}" srcOrd="1" destOrd="0" parTransId="{961922F9-7B2B-4E7A-94A1-847366D78A7D}" sibTransId="{F1DC842D-534B-4237-864F-4A7CB7EDE9CF}"/>
    <dgm:cxn modelId="{7EE328EC-9E56-4B20-B481-DFB2A0C19B91}" type="presOf" srcId="{18310ABF-D539-47FB-8353-5BE37B9599E2}" destId="{FB62235E-E80C-4501-97D3-604C3BB16E54}" srcOrd="0" destOrd="0" presId="urn:microsoft.com/office/officeart/2018/2/layout/IconVerticalSolidList"/>
    <dgm:cxn modelId="{7DFC8681-B48F-4AB4-978C-2BB8E2878809}" type="presParOf" srcId="{1A64AE87-228B-49FF-8AF1-A485F95399F1}" destId="{B261A4E3-D652-4E66-8B74-3CAF6CB6F552}" srcOrd="0" destOrd="0" presId="urn:microsoft.com/office/officeart/2018/2/layout/IconVerticalSolidList"/>
    <dgm:cxn modelId="{DBD9A3DA-B12E-4FB6-A245-F8750A3495E6}" type="presParOf" srcId="{B261A4E3-D652-4E66-8B74-3CAF6CB6F552}" destId="{95644B55-3B07-496E-91FB-9371A15AE099}" srcOrd="0" destOrd="0" presId="urn:microsoft.com/office/officeart/2018/2/layout/IconVerticalSolidList"/>
    <dgm:cxn modelId="{1B48A4D8-CE41-431F-888C-1E98310E2133}" type="presParOf" srcId="{B261A4E3-D652-4E66-8B74-3CAF6CB6F552}" destId="{374AF4D0-E2DC-43D8-B3FD-3BEF157969BD}" srcOrd="1" destOrd="0" presId="urn:microsoft.com/office/officeart/2018/2/layout/IconVerticalSolidList"/>
    <dgm:cxn modelId="{BA155BFE-07FB-4E65-AA2A-84D6C4F5ADC4}" type="presParOf" srcId="{B261A4E3-D652-4E66-8B74-3CAF6CB6F552}" destId="{A8123EC7-5AF6-4685-BFE4-232E91DEE4CC}" srcOrd="2" destOrd="0" presId="urn:microsoft.com/office/officeart/2018/2/layout/IconVerticalSolidList"/>
    <dgm:cxn modelId="{92829667-00FD-4C0E-8ACD-35850B5FBA14}" type="presParOf" srcId="{B261A4E3-D652-4E66-8B74-3CAF6CB6F552}" destId="{24E9C461-10C3-4FD4-9651-DB895A3C9B5F}" srcOrd="3" destOrd="0" presId="urn:microsoft.com/office/officeart/2018/2/layout/IconVerticalSolidList"/>
    <dgm:cxn modelId="{20DFEC39-DEDA-4E03-9A11-B34FAD4BDCFD}" type="presParOf" srcId="{1A64AE87-228B-49FF-8AF1-A485F95399F1}" destId="{CFCF3879-9A41-46E4-920C-4BFB2DE59509}" srcOrd="1" destOrd="0" presId="urn:microsoft.com/office/officeart/2018/2/layout/IconVerticalSolidList"/>
    <dgm:cxn modelId="{FFDFC54F-0BA0-4A3B-A3BF-233AD94DD026}" type="presParOf" srcId="{1A64AE87-228B-49FF-8AF1-A485F95399F1}" destId="{A5155782-4D5E-4CAD-86A5-05D6A7D6C278}" srcOrd="2" destOrd="0" presId="urn:microsoft.com/office/officeart/2018/2/layout/IconVerticalSolidList"/>
    <dgm:cxn modelId="{5978086D-2134-4269-A996-DB53E96D4419}" type="presParOf" srcId="{A5155782-4D5E-4CAD-86A5-05D6A7D6C278}" destId="{CD48DB11-584C-40B5-A8B4-AAD8DA761D8D}" srcOrd="0" destOrd="0" presId="urn:microsoft.com/office/officeart/2018/2/layout/IconVerticalSolidList"/>
    <dgm:cxn modelId="{3151C0BB-C2C9-43B9-A0B1-AF783A3F7DD1}" type="presParOf" srcId="{A5155782-4D5E-4CAD-86A5-05D6A7D6C278}" destId="{CD537E0F-9706-46E5-A028-644691F7390C}" srcOrd="1" destOrd="0" presId="urn:microsoft.com/office/officeart/2018/2/layout/IconVerticalSolidList"/>
    <dgm:cxn modelId="{BEBDC185-D484-4E37-88D1-276D8BEC2DB2}" type="presParOf" srcId="{A5155782-4D5E-4CAD-86A5-05D6A7D6C278}" destId="{7992BDF6-91B0-4D7E-B7AD-D6986EAF2D32}" srcOrd="2" destOrd="0" presId="urn:microsoft.com/office/officeart/2018/2/layout/IconVerticalSolidList"/>
    <dgm:cxn modelId="{2A50008B-E9D8-4364-A186-E39354DBA35A}" type="presParOf" srcId="{A5155782-4D5E-4CAD-86A5-05D6A7D6C278}" destId="{FB62235E-E80C-4501-97D3-604C3BB16E54}" srcOrd="3" destOrd="0" presId="urn:microsoft.com/office/officeart/2018/2/layout/IconVerticalSolidList"/>
    <dgm:cxn modelId="{1E442C0E-4E16-4840-BD58-56E708F90E8C}" type="presParOf" srcId="{1A64AE87-228B-49FF-8AF1-A485F95399F1}" destId="{8DDD0325-78A2-45FD-A997-EA534F82547D}" srcOrd="3" destOrd="0" presId="urn:microsoft.com/office/officeart/2018/2/layout/IconVerticalSolidList"/>
    <dgm:cxn modelId="{545861F9-8FA2-408F-BB45-99A90B377B63}" type="presParOf" srcId="{1A64AE87-228B-49FF-8AF1-A485F95399F1}" destId="{873A7CC5-B8BD-44DF-9C3D-9D40A78105EA}" srcOrd="4" destOrd="0" presId="urn:microsoft.com/office/officeart/2018/2/layout/IconVerticalSolidList"/>
    <dgm:cxn modelId="{04493BDD-8471-4BE1-AD1D-7F2F9E0DAAD8}" type="presParOf" srcId="{873A7CC5-B8BD-44DF-9C3D-9D40A78105EA}" destId="{DCA35881-FD71-4957-9B55-6D2E29666880}" srcOrd="0" destOrd="0" presId="urn:microsoft.com/office/officeart/2018/2/layout/IconVerticalSolidList"/>
    <dgm:cxn modelId="{FC5450F2-B2A4-49C8-96F6-0E6538CF48B5}" type="presParOf" srcId="{873A7CC5-B8BD-44DF-9C3D-9D40A78105EA}" destId="{CEF2D907-F62E-4AC2-AF14-3D589AE1DC6C}" srcOrd="1" destOrd="0" presId="urn:microsoft.com/office/officeart/2018/2/layout/IconVerticalSolidList"/>
    <dgm:cxn modelId="{1B23E626-BF6E-471B-8CE9-55AC2BEE28BB}" type="presParOf" srcId="{873A7CC5-B8BD-44DF-9C3D-9D40A78105EA}" destId="{448F53F0-D64D-436C-8E48-DB445C98EF3A}" srcOrd="2" destOrd="0" presId="urn:microsoft.com/office/officeart/2018/2/layout/IconVerticalSolidList"/>
    <dgm:cxn modelId="{252D5FF0-6D90-4DAC-83E0-351F6E9811D2}" type="presParOf" srcId="{873A7CC5-B8BD-44DF-9C3D-9D40A78105EA}" destId="{DAC1DB5E-3B34-4E7D-9C8B-78D92A4692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6846B-49E4-4869-A930-BB26C02B8BEC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Úvodní slovo</a:t>
          </a:r>
          <a:endParaRPr lang="en-US" sz="1600" kern="1200"/>
        </a:p>
      </dsp:txBody>
      <dsp:txXfrm>
        <a:off x="3201" y="445489"/>
        <a:ext cx="2539866" cy="1523919"/>
      </dsp:txXfrm>
    </dsp:sp>
    <dsp:sp modelId="{BF3A451D-874E-4B6A-A0E4-8AF9777F9FE6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Aktualizace dokumentu Organizační struktura</a:t>
          </a:r>
          <a:endParaRPr lang="en-US" sz="1600" kern="1200"/>
        </a:p>
      </dsp:txBody>
      <dsp:txXfrm>
        <a:off x="2797054" y="445489"/>
        <a:ext cx="2539866" cy="1523919"/>
      </dsp:txXfrm>
    </dsp:sp>
    <dsp:sp modelId="{CE7D539A-F19D-429F-9613-8FAA50F59C5A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2">
            <a:hueOff val="1841033"/>
            <a:satOff val="-5284"/>
            <a:lumOff val="-84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Informace k průběhu projektu</a:t>
          </a:r>
          <a:endParaRPr lang="en-US" sz="1600" kern="1200"/>
        </a:p>
      </dsp:txBody>
      <dsp:txXfrm>
        <a:off x="5590907" y="445489"/>
        <a:ext cx="2539866" cy="1523919"/>
      </dsp:txXfrm>
    </dsp:sp>
    <dsp:sp modelId="{55D16141-467C-4ACC-918D-5063AB93F3B0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2">
            <a:hueOff val="2761549"/>
            <a:satOff val="-7926"/>
            <a:lumOff val="-126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Spolupráce se Středním článkem podpory MSK, Ips Kurikulum a IDZ MSK</a:t>
          </a:r>
          <a:endParaRPr lang="en-US" sz="1600" kern="1200"/>
        </a:p>
      </dsp:txBody>
      <dsp:txXfrm>
        <a:off x="8384760" y="445489"/>
        <a:ext cx="2539866" cy="1523919"/>
      </dsp:txXfrm>
    </dsp:sp>
    <dsp:sp modelId="{B8C693E5-D56D-4FD7-B378-75560E3BBA19}">
      <dsp:nvSpPr>
        <dsp:cNvPr id="0" name=""/>
        <dsp:cNvSpPr/>
      </dsp:nvSpPr>
      <dsp:spPr>
        <a:xfrm>
          <a:off x="3201" y="2223395"/>
          <a:ext cx="2539866" cy="1523919"/>
        </a:xfrm>
        <a:prstGeom prst="rect">
          <a:avLst/>
        </a:prstGeom>
        <a:solidFill>
          <a:schemeClr val="accent2">
            <a:hueOff val="3682065"/>
            <a:satOff val="-10567"/>
            <a:lumOff val="-169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Naplňování akčního ročního plánu pro rok 2024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Aktualizace akčních ročních plánů pro roky 2024 a 2025</a:t>
          </a:r>
          <a:endParaRPr lang="en-US" sz="1600" kern="1200" dirty="0"/>
        </a:p>
      </dsp:txBody>
      <dsp:txXfrm>
        <a:off x="3201" y="2223395"/>
        <a:ext cx="2539866" cy="1523919"/>
      </dsp:txXfrm>
    </dsp:sp>
    <dsp:sp modelId="{BDDA0F50-0EA9-4883-B92D-8E38D3A0EAFB}">
      <dsp:nvSpPr>
        <dsp:cNvPr id="0" name=""/>
        <dsp:cNvSpPr/>
      </dsp:nvSpPr>
      <dsp:spPr>
        <a:xfrm>
          <a:off x="2797054" y="2223395"/>
          <a:ext cx="2539866" cy="1523919"/>
        </a:xfrm>
        <a:prstGeom prst="rect">
          <a:avLst/>
        </a:prstGeom>
        <a:solidFill>
          <a:schemeClr val="accent2">
            <a:hueOff val="4602581"/>
            <a:satOff val="-13209"/>
            <a:lumOff val="-211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Výstupy odborných platforem</a:t>
          </a:r>
          <a:endParaRPr lang="en-US" sz="1600" kern="1200" dirty="0"/>
        </a:p>
      </dsp:txBody>
      <dsp:txXfrm>
        <a:off x="2797054" y="2223395"/>
        <a:ext cx="2539866" cy="1523919"/>
      </dsp:txXfrm>
    </dsp:sp>
    <dsp:sp modelId="{F3279C98-A90E-455D-BA18-50D259313FF1}">
      <dsp:nvSpPr>
        <dsp:cNvPr id="0" name=""/>
        <dsp:cNvSpPr/>
      </dsp:nvSpPr>
      <dsp:spPr>
        <a:xfrm>
          <a:off x="5590907" y="2223395"/>
          <a:ext cx="2539866" cy="1523919"/>
        </a:xfrm>
        <a:prstGeom prst="rect">
          <a:avLst/>
        </a:prstGeom>
        <a:solidFill>
          <a:schemeClr val="accent2">
            <a:hueOff val="5523098"/>
            <a:satOff val="-15851"/>
            <a:lumOff val="-253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Dotační okénko</a:t>
          </a:r>
          <a:endParaRPr lang="en-US" sz="1600" kern="1200"/>
        </a:p>
      </dsp:txBody>
      <dsp:txXfrm>
        <a:off x="5590907" y="2223395"/>
        <a:ext cx="2539866" cy="1523919"/>
      </dsp:txXfrm>
    </dsp:sp>
    <dsp:sp modelId="{7A9C1E05-9ED3-4603-BB7F-856E24BAEFA2}">
      <dsp:nvSpPr>
        <dsp:cNvPr id="0" name=""/>
        <dsp:cNvSpPr/>
      </dsp:nvSpPr>
      <dsp:spPr>
        <a:xfrm>
          <a:off x="8384760" y="2223395"/>
          <a:ext cx="2539866" cy="1523919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Diskuse a závěr</a:t>
          </a:r>
          <a:endParaRPr lang="en-US" sz="1600" kern="1200"/>
        </a:p>
      </dsp:txBody>
      <dsp:txXfrm>
        <a:off x="8384760" y="2223395"/>
        <a:ext cx="2539866" cy="15239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B9909-244B-4978-BB69-5B017B2C20C1}">
      <dsp:nvSpPr>
        <dsp:cNvPr id="0" name=""/>
        <dsp:cNvSpPr/>
      </dsp:nvSpPr>
      <dsp:spPr>
        <a:xfrm>
          <a:off x="0" y="2493"/>
          <a:ext cx="6301601" cy="576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u="sng" kern="1200"/>
            <a:t>PS Polytechnika a digitalizace</a:t>
          </a:r>
          <a:endParaRPr lang="en-US" sz="1800" kern="1200"/>
        </a:p>
      </dsp:txBody>
      <dsp:txXfrm>
        <a:off x="28165" y="30658"/>
        <a:ext cx="6245271" cy="520623"/>
      </dsp:txXfrm>
    </dsp:sp>
    <dsp:sp modelId="{EA69DD76-243C-47FA-A85A-6AF1B7DF9887}">
      <dsp:nvSpPr>
        <dsp:cNvPr id="0" name=""/>
        <dsp:cNvSpPr/>
      </dsp:nvSpPr>
      <dsp:spPr>
        <a:xfrm>
          <a:off x="0" y="591034"/>
          <a:ext cx="6301601" cy="576953"/>
        </a:xfrm>
        <a:prstGeom prst="roundRect">
          <a:avLst/>
        </a:prstGeom>
        <a:solidFill>
          <a:schemeClr val="accent2">
            <a:hueOff val="715957"/>
            <a:satOff val="-2055"/>
            <a:lumOff val="-32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Společné vzdělávání v nových výukových metodách – splněno</a:t>
          </a:r>
          <a:endParaRPr lang="en-US" sz="1800" kern="1200"/>
        </a:p>
      </dsp:txBody>
      <dsp:txXfrm>
        <a:off x="28165" y="619199"/>
        <a:ext cx="6245271" cy="520623"/>
      </dsp:txXfrm>
    </dsp:sp>
    <dsp:sp modelId="{87EDDDD2-5A73-40EC-833C-EFC9D192B991}">
      <dsp:nvSpPr>
        <dsp:cNvPr id="0" name=""/>
        <dsp:cNvSpPr/>
      </dsp:nvSpPr>
      <dsp:spPr>
        <a:xfrm>
          <a:off x="0" y="1179575"/>
          <a:ext cx="6301601" cy="576953"/>
        </a:xfrm>
        <a:prstGeom prst="roundRect">
          <a:avLst/>
        </a:prstGeom>
        <a:solidFill>
          <a:schemeClr val="accent2">
            <a:hueOff val="1431914"/>
            <a:satOff val="-4110"/>
            <a:lumOff val="-65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Řemeslné kurzy – splněno</a:t>
          </a:r>
          <a:endParaRPr lang="en-US" sz="1800" kern="1200"/>
        </a:p>
      </dsp:txBody>
      <dsp:txXfrm>
        <a:off x="28165" y="1207740"/>
        <a:ext cx="6245271" cy="520623"/>
      </dsp:txXfrm>
    </dsp:sp>
    <dsp:sp modelId="{166DC526-D4CD-432B-8183-2710E59A7373}">
      <dsp:nvSpPr>
        <dsp:cNvPr id="0" name=""/>
        <dsp:cNvSpPr/>
      </dsp:nvSpPr>
      <dsp:spPr>
        <a:xfrm>
          <a:off x="0" y="1768116"/>
          <a:ext cx="6301601" cy="576953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Polytechnické exkurze – plněno průběžně</a:t>
          </a:r>
          <a:endParaRPr lang="en-US" sz="1800" kern="1200"/>
        </a:p>
      </dsp:txBody>
      <dsp:txXfrm>
        <a:off x="28165" y="1796281"/>
        <a:ext cx="6245271" cy="520623"/>
      </dsp:txXfrm>
    </dsp:sp>
    <dsp:sp modelId="{66C0C849-CD91-471E-81AB-99AD41E40B5E}">
      <dsp:nvSpPr>
        <dsp:cNvPr id="0" name=""/>
        <dsp:cNvSpPr/>
      </dsp:nvSpPr>
      <dsp:spPr>
        <a:xfrm>
          <a:off x="0" y="2356657"/>
          <a:ext cx="6301601" cy="576953"/>
        </a:xfrm>
        <a:prstGeom prst="roundRect">
          <a:avLst/>
        </a:prstGeom>
        <a:solidFill>
          <a:schemeClr val="accent2">
            <a:hueOff val="2863828"/>
            <a:satOff val="-8219"/>
            <a:lumOff val="-131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Inspirativní setkání – připravováno</a:t>
          </a:r>
          <a:endParaRPr lang="en-US" sz="1800" kern="1200" dirty="0"/>
        </a:p>
      </dsp:txBody>
      <dsp:txXfrm>
        <a:off x="28165" y="2384822"/>
        <a:ext cx="6245271" cy="520623"/>
      </dsp:txXfrm>
    </dsp:sp>
    <dsp:sp modelId="{7A9CD209-56F2-4F41-998A-9406FE393C73}">
      <dsp:nvSpPr>
        <dsp:cNvPr id="0" name=""/>
        <dsp:cNvSpPr/>
      </dsp:nvSpPr>
      <dsp:spPr>
        <a:xfrm>
          <a:off x="0" y="2945198"/>
          <a:ext cx="6301601" cy="576953"/>
        </a:xfrm>
        <a:prstGeom prst="roundRect">
          <a:avLst/>
        </a:prstGeom>
        <a:solidFill>
          <a:schemeClr val="accent2">
            <a:hueOff val="3579786"/>
            <a:satOff val="-10274"/>
            <a:lumOff val="-164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Poznávací exkurze – splněno částečně</a:t>
          </a:r>
          <a:endParaRPr lang="en-US" sz="1800" kern="1200"/>
        </a:p>
      </dsp:txBody>
      <dsp:txXfrm>
        <a:off x="28165" y="2973363"/>
        <a:ext cx="6245271" cy="520623"/>
      </dsp:txXfrm>
    </dsp:sp>
    <dsp:sp modelId="{BDEEBADD-7C75-4BB6-B959-5958D24E6338}">
      <dsp:nvSpPr>
        <dsp:cNvPr id="0" name=""/>
        <dsp:cNvSpPr/>
      </dsp:nvSpPr>
      <dsp:spPr>
        <a:xfrm>
          <a:off x="0" y="3533739"/>
          <a:ext cx="6301601" cy="576953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Kroužek techniky – probíhá</a:t>
          </a:r>
          <a:endParaRPr lang="en-US" sz="1800" kern="1200"/>
        </a:p>
      </dsp:txBody>
      <dsp:txXfrm>
        <a:off x="28165" y="3561904"/>
        <a:ext cx="6245271" cy="520623"/>
      </dsp:txXfrm>
    </dsp:sp>
    <dsp:sp modelId="{4F165A0B-EDE4-4D2A-BB09-55E8284F8317}">
      <dsp:nvSpPr>
        <dsp:cNvPr id="0" name=""/>
        <dsp:cNvSpPr/>
      </dsp:nvSpPr>
      <dsp:spPr>
        <a:xfrm>
          <a:off x="0" y="4122280"/>
          <a:ext cx="6301601" cy="576953"/>
        </a:xfrm>
        <a:prstGeom prst="roundRect">
          <a:avLst/>
        </a:prstGeom>
        <a:solidFill>
          <a:schemeClr val="accent2">
            <a:hueOff val="5011700"/>
            <a:satOff val="-14383"/>
            <a:lumOff val="-230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Kroužek řemesel – probíhá</a:t>
          </a:r>
          <a:endParaRPr lang="en-US" sz="1800" kern="1200"/>
        </a:p>
      </dsp:txBody>
      <dsp:txXfrm>
        <a:off x="28165" y="4150445"/>
        <a:ext cx="6245271" cy="520623"/>
      </dsp:txXfrm>
    </dsp:sp>
    <dsp:sp modelId="{4B60E02C-3775-4AD8-B2B4-D1974FA4A5A9}">
      <dsp:nvSpPr>
        <dsp:cNvPr id="0" name=""/>
        <dsp:cNvSpPr/>
      </dsp:nvSpPr>
      <dsp:spPr>
        <a:xfrm>
          <a:off x="0" y="4710820"/>
          <a:ext cx="6301601" cy="576953"/>
        </a:xfrm>
        <a:prstGeom prst="roundRect">
          <a:avLst/>
        </a:prstGeom>
        <a:solidFill>
          <a:schemeClr val="accent2">
            <a:hueOff val="5727657"/>
            <a:satOff val="-16438"/>
            <a:lumOff val="-263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Přehlídka polytechnických dovedností žáků – splněno 12.12.2024</a:t>
          </a:r>
          <a:endParaRPr lang="en-US" sz="1800" kern="1200"/>
        </a:p>
      </dsp:txBody>
      <dsp:txXfrm>
        <a:off x="28165" y="4738985"/>
        <a:ext cx="6245271" cy="520623"/>
      </dsp:txXfrm>
    </dsp:sp>
    <dsp:sp modelId="{06D826FF-2E49-4C23-99F6-4643338D54E3}">
      <dsp:nvSpPr>
        <dsp:cNvPr id="0" name=""/>
        <dsp:cNvSpPr/>
      </dsp:nvSpPr>
      <dsp:spPr>
        <a:xfrm>
          <a:off x="0" y="5299361"/>
          <a:ext cx="6301601" cy="576953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Edubus - splněno</a:t>
          </a:r>
          <a:endParaRPr lang="en-US" sz="1800" kern="1200"/>
        </a:p>
      </dsp:txBody>
      <dsp:txXfrm>
        <a:off x="28165" y="5327526"/>
        <a:ext cx="6245271" cy="5206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FC33F-3FA6-4EBB-A7F2-E0D300CBB390}">
      <dsp:nvSpPr>
        <dsp:cNvPr id="0" name=""/>
        <dsp:cNvSpPr/>
      </dsp:nvSpPr>
      <dsp:spPr>
        <a:xfrm>
          <a:off x="0" y="4592"/>
          <a:ext cx="6301601" cy="9782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F0C00-6EEB-478A-9CAD-B23F735AC6C9}">
      <dsp:nvSpPr>
        <dsp:cNvPr id="0" name=""/>
        <dsp:cNvSpPr/>
      </dsp:nvSpPr>
      <dsp:spPr>
        <a:xfrm>
          <a:off x="295926" y="224703"/>
          <a:ext cx="538048" cy="5380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68FB0-6F22-45E1-8CDA-BD46741950D7}">
      <dsp:nvSpPr>
        <dsp:cNvPr id="0" name=""/>
        <dsp:cNvSpPr/>
      </dsp:nvSpPr>
      <dsp:spPr>
        <a:xfrm>
          <a:off x="1129902" y="4592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u="sng" kern="1200"/>
            <a:t>PS Občanské kompetence</a:t>
          </a:r>
          <a:endParaRPr lang="en-US" sz="1800" kern="1200"/>
        </a:p>
      </dsp:txBody>
      <dsp:txXfrm>
        <a:off x="1129902" y="4592"/>
        <a:ext cx="5171698" cy="978270"/>
      </dsp:txXfrm>
    </dsp:sp>
    <dsp:sp modelId="{1031B103-4218-4720-A231-BE8CFA0B1C8A}">
      <dsp:nvSpPr>
        <dsp:cNvPr id="0" name=""/>
        <dsp:cNvSpPr/>
      </dsp:nvSpPr>
      <dsp:spPr>
        <a:xfrm>
          <a:off x="0" y="1227431"/>
          <a:ext cx="6301601" cy="9782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C4896-1890-49B3-8BB3-83B3D1301468}">
      <dsp:nvSpPr>
        <dsp:cNvPr id="0" name=""/>
        <dsp:cNvSpPr/>
      </dsp:nvSpPr>
      <dsp:spPr>
        <a:xfrm>
          <a:off x="295926" y="1447541"/>
          <a:ext cx="538048" cy="538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D9477-FA8D-41CD-AF1E-F216ADD85EFB}">
      <dsp:nvSpPr>
        <dsp:cNvPr id="0" name=""/>
        <dsp:cNvSpPr/>
      </dsp:nvSpPr>
      <dsp:spPr>
        <a:xfrm>
          <a:off x="1129902" y="1227431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Trenéři ve škole – probíhá</a:t>
          </a:r>
          <a:endParaRPr lang="en-US" sz="1800" kern="1200"/>
        </a:p>
      </dsp:txBody>
      <dsp:txXfrm>
        <a:off x="1129902" y="1227431"/>
        <a:ext cx="5171698" cy="978270"/>
      </dsp:txXfrm>
    </dsp:sp>
    <dsp:sp modelId="{242F22A3-FF9B-4EC3-870B-594AB8444FE7}">
      <dsp:nvSpPr>
        <dsp:cNvPr id="0" name=""/>
        <dsp:cNvSpPr/>
      </dsp:nvSpPr>
      <dsp:spPr>
        <a:xfrm>
          <a:off x="0" y="2450269"/>
          <a:ext cx="6301601" cy="9782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EC29C-AFC1-45E8-A544-4FC555700F1D}">
      <dsp:nvSpPr>
        <dsp:cNvPr id="0" name=""/>
        <dsp:cNvSpPr/>
      </dsp:nvSpPr>
      <dsp:spPr>
        <a:xfrm>
          <a:off x="295926" y="2670380"/>
          <a:ext cx="538048" cy="5380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6FCEB-D3FD-4C1D-91CD-59DE7D75FAB5}">
      <dsp:nvSpPr>
        <dsp:cNvPr id="0" name=""/>
        <dsp:cNvSpPr/>
      </dsp:nvSpPr>
      <dsp:spPr>
        <a:xfrm>
          <a:off x="1129902" y="2450269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Hra o Karviné – proběhne 17.12.2024</a:t>
          </a:r>
          <a:endParaRPr lang="en-US" sz="1800" kern="1200"/>
        </a:p>
      </dsp:txBody>
      <dsp:txXfrm>
        <a:off x="1129902" y="2450269"/>
        <a:ext cx="5171698" cy="978270"/>
      </dsp:txXfrm>
    </dsp:sp>
    <dsp:sp modelId="{DC32F9FB-013E-48A7-BDDF-90B25071D3BC}">
      <dsp:nvSpPr>
        <dsp:cNvPr id="0" name=""/>
        <dsp:cNvSpPr/>
      </dsp:nvSpPr>
      <dsp:spPr>
        <a:xfrm>
          <a:off x="0" y="3673107"/>
          <a:ext cx="6301601" cy="9782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B47CA-AD4D-4339-9C7A-2578A86E18E9}">
      <dsp:nvSpPr>
        <dsp:cNvPr id="0" name=""/>
        <dsp:cNvSpPr/>
      </dsp:nvSpPr>
      <dsp:spPr>
        <a:xfrm>
          <a:off x="295926" y="3893218"/>
          <a:ext cx="538048" cy="5380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D4C93-9DCC-46F9-BCE1-1530659A9267}">
      <dsp:nvSpPr>
        <dsp:cNvPr id="0" name=""/>
        <dsp:cNvSpPr/>
      </dsp:nvSpPr>
      <dsp:spPr>
        <a:xfrm>
          <a:off x="1129902" y="3673107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Práce se školními žákovskými parlamenty + exkurze Poslanecká sněmovna a návštěva Národního muzea v Praze – splněno</a:t>
          </a:r>
          <a:endParaRPr lang="en-US" sz="1800" kern="1200"/>
        </a:p>
      </dsp:txBody>
      <dsp:txXfrm>
        <a:off x="1129902" y="3673107"/>
        <a:ext cx="5171698" cy="978270"/>
      </dsp:txXfrm>
    </dsp:sp>
    <dsp:sp modelId="{F8976948-9E7A-44D8-930D-A5FEB9C89D8E}">
      <dsp:nvSpPr>
        <dsp:cNvPr id="0" name=""/>
        <dsp:cNvSpPr/>
      </dsp:nvSpPr>
      <dsp:spPr>
        <a:xfrm>
          <a:off x="0" y="4895945"/>
          <a:ext cx="6301601" cy="9782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43306-7E91-4D24-AFF0-FBCF515D0ECE}">
      <dsp:nvSpPr>
        <dsp:cNvPr id="0" name=""/>
        <dsp:cNvSpPr/>
      </dsp:nvSpPr>
      <dsp:spPr>
        <a:xfrm>
          <a:off x="295926" y="5116056"/>
          <a:ext cx="538048" cy="5380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465EA-E297-45C6-9D26-CDB2E5CF4AAF}">
      <dsp:nvSpPr>
        <dsp:cNvPr id="0" name=""/>
        <dsp:cNvSpPr/>
      </dsp:nvSpPr>
      <dsp:spPr>
        <a:xfrm>
          <a:off x="1129902" y="4895945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Zážitková zdravověda - probíhá</a:t>
          </a:r>
          <a:endParaRPr lang="en-US" sz="1800" kern="1200"/>
        </a:p>
      </dsp:txBody>
      <dsp:txXfrm>
        <a:off x="1129902" y="4895945"/>
        <a:ext cx="5171698" cy="9782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751E9-6A95-4F6A-B582-FE35D37EAA8A}">
      <dsp:nvSpPr>
        <dsp:cNvPr id="0" name=""/>
        <dsp:cNvSpPr/>
      </dsp:nvSpPr>
      <dsp:spPr>
        <a:xfrm>
          <a:off x="0" y="34303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u="sng" kern="1200"/>
            <a:t>PS Předškolní vzdělávání</a:t>
          </a:r>
          <a:endParaRPr lang="en-US" sz="2200" kern="1200"/>
        </a:p>
      </dsp:txBody>
      <dsp:txXfrm>
        <a:off x="26387" y="369426"/>
        <a:ext cx="6614059" cy="487766"/>
      </dsp:txXfrm>
    </dsp:sp>
    <dsp:sp modelId="{2AF178FA-633A-47D3-B96C-FAF6B809892D}">
      <dsp:nvSpPr>
        <dsp:cNvPr id="0" name=""/>
        <dsp:cNvSpPr/>
      </dsp:nvSpPr>
      <dsp:spPr>
        <a:xfrm>
          <a:off x="0" y="94693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1736021"/>
                <a:satOff val="-118"/>
                <a:lumOff val="2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36021"/>
                <a:satOff val="-118"/>
                <a:lumOff val="2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36021"/>
                <a:satOff val="-118"/>
                <a:lumOff val="2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Neformální setkání zástupců MŠ – splněno</a:t>
          </a:r>
          <a:endParaRPr lang="en-US" sz="2200" kern="1200"/>
        </a:p>
      </dsp:txBody>
      <dsp:txXfrm>
        <a:off x="26387" y="973326"/>
        <a:ext cx="6614059" cy="487766"/>
      </dsp:txXfrm>
    </dsp:sp>
    <dsp:sp modelId="{0BC6A1E5-0538-4DF6-8EBE-989EB55A8241}">
      <dsp:nvSpPr>
        <dsp:cNvPr id="0" name=""/>
        <dsp:cNvSpPr/>
      </dsp:nvSpPr>
      <dsp:spPr>
        <a:xfrm>
          <a:off x="0" y="155083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3472043"/>
                <a:satOff val="-236"/>
                <a:lumOff val="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72043"/>
                <a:satOff val="-236"/>
                <a:lumOff val="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72043"/>
                <a:satOff val="-236"/>
                <a:lumOff val="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Výjezdní vzdělávání zástupců MŠ – splněno</a:t>
          </a:r>
          <a:endParaRPr lang="en-US" sz="2200" kern="1200"/>
        </a:p>
      </dsp:txBody>
      <dsp:txXfrm>
        <a:off x="26387" y="1577226"/>
        <a:ext cx="6614059" cy="487766"/>
      </dsp:txXfrm>
    </dsp:sp>
    <dsp:sp modelId="{CDCADDD7-3078-4F3B-AA3E-372AAC758072}">
      <dsp:nvSpPr>
        <dsp:cNvPr id="0" name=""/>
        <dsp:cNvSpPr/>
      </dsp:nvSpPr>
      <dsp:spPr>
        <a:xfrm>
          <a:off x="0" y="215473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5208064"/>
                <a:satOff val="-354"/>
                <a:lumOff val="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064"/>
                <a:satOff val="-354"/>
                <a:lumOff val="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064"/>
                <a:satOff val="-354"/>
                <a:lumOff val="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Kurzy neverbální komunikace – probíhá</a:t>
          </a:r>
          <a:endParaRPr lang="en-US" sz="2200" kern="1200"/>
        </a:p>
      </dsp:txBody>
      <dsp:txXfrm>
        <a:off x="26387" y="2181126"/>
        <a:ext cx="6614059" cy="487766"/>
      </dsp:txXfrm>
    </dsp:sp>
    <dsp:sp modelId="{F97657FD-4318-4926-932E-5D58EBD213F7}">
      <dsp:nvSpPr>
        <dsp:cNvPr id="0" name=""/>
        <dsp:cNvSpPr/>
      </dsp:nvSpPr>
      <dsp:spPr>
        <a:xfrm>
          <a:off x="0" y="275863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6944086"/>
                <a:satOff val="-472"/>
                <a:lumOff val="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44086"/>
                <a:satOff val="-472"/>
                <a:lumOff val="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44086"/>
                <a:satOff val="-472"/>
                <a:lumOff val="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Přírodníček zve do přírody – splněno</a:t>
          </a:r>
          <a:endParaRPr lang="en-US" sz="2200" kern="1200"/>
        </a:p>
      </dsp:txBody>
      <dsp:txXfrm>
        <a:off x="26387" y="2785026"/>
        <a:ext cx="6614059" cy="487766"/>
      </dsp:txXfrm>
    </dsp:sp>
    <dsp:sp modelId="{AC711613-ABAF-43B3-9E3C-EE77FE923C70}">
      <dsp:nvSpPr>
        <dsp:cNvPr id="0" name=""/>
        <dsp:cNvSpPr/>
      </dsp:nvSpPr>
      <dsp:spPr>
        <a:xfrm>
          <a:off x="0" y="3362540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8680107"/>
                <a:satOff val="-590"/>
                <a:lumOff val="14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680107"/>
                <a:satOff val="-590"/>
                <a:lumOff val="14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680107"/>
                <a:satOff val="-590"/>
                <a:lumOff val="14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Komunitní hra „Dopis“ – v realizaci</a:t>
          </a:r>
          <a:endParaRPr lang="en-US" sz="2200" kern="1200"/>
        </a:p>
      </dsp:txBody>
      <dsp:txXfrm>
        <a:off x="26387" y="3388927"/>
        <a:ext cx="6614059" cy="487766"/>
      </dsp:txXfrm>
    </dsp:sp>
    <dsp:sp modelId="{640C7F3C-0239-45FB-A6D9-F234CA6D6968}">
      <dsp:nvSpPr>
        <dsp:cNvPr id="0" name=""/>
        <dsp:cNvSpPr/>
      </dsp:nvSpPr>
      <dsp:spPr>
        <a:xfrm>
          <a:off x="0" y="3966440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10416129"/>
                <a:satOff val="-708"/>
                <a:lumOff val="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16129"/>
                <a:satOff val="-708"/>
                <a:lumOff val="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16129"/>
                <a:satOff val="-708"/>
                <a:lumOff val="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Malá technická univerzita – probíhá</a:t>
          </a:r>
          <a:endParaRPr lang="en-US" sz="2200" kern="1200"/>
        </a:p>
      </dsp:txBody>
      <dsp:txXfrm>
        <a:off x="26387" y="3992827"/>
        <a:ext cx="6614059" cy="487766"/>
      </dsp:txXfrm>
    </dsp:sp>
    <dsp:sp modelId="{A4D3E510-529B-47A1-8310-36CF19538C66}">
      <dsp:nvSpPr>
        <dsp:cNvPr id="0" name=""/>
        <dsp:cNvSpPr/>
      </dsp:nvSpPr>
      <dsp:spPr>
        <a:xfrm>
          <a:off x="0" y="4570340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Přírodovědná stanice SVČ Juventus, Karviná - probíhá</a:t>
          </a:r>
          <a:endParaRPr lang="en-US" sz="2200" kern="1200"/>
        </a:p>
      </dsp:txBody>
      <dsp:txXfrm>
        <a:off x="26387" y="4596727"/>
        <a:ext cx="6614059" cy="4877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4BF28-D942-488D-A634-CC5F38ADCDED}">
      <dsp:nvSpPr>
        <dsp:cNvPr id="0" name=""/>
        <dsp:cNvSpPr/>
      </dsp:nvSpPr>
      <dsp:spPr>
        <a:xfrm>
          <a:off x="0" y="836"/>
          <a:ext cx="5811128" cy="6196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u="sng" kern="1200"/>
            <a:t>PS Podnikavost a kreativita</a:t>
          </a:r>
          <a:endParaRPr lang="en-US" sz="1800" kern="1200"/>
        </a:p>
      </dsp:txBody>
      <dsp:txXfrm>
        <a:off x="30250" y="31086"/>
        <a:ext cx="5750628" cy="559164"/>
      </dsp:txXfrm>
    </dsp:sp>
    <dsp:sp modelId="{2AEFD8D2-DAD0-40B5-BD01-B37CA1E40E2A}">
      <dsp:nvSpPr>
        <dsp:cNvPr id="0" name=""/>
        <dsp:cNvSpPr/>
      </dsp:nvSpPr>
      <dsp:spPr>
        <a:xfrm>
          <a:off x="0" y="632946"/>
          <a:ext cx="5811128" cy="619664"/>
        </a:xfrm>
        <a:prstGeom prst="roundRect">
          <a:avLst/>
        </a:prstGeom>
        <a:solidFill>
          <a:schemeClr val="accent5">
            <a:hueOff val="-1519019"/>
            <a:satOff val="-103"/>
            <a:lumOff val="2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Živá knihovna podnikatelů a hledání kompetencí pro podnikání – splněno</a:t>
          </a:r>
          <a:endParaRPr lang="en-US" sz="1800" kern="1200"/>
        </a:p>
      </dsp:txBody>
      <dsp:txXfrm>
        <a:off x="30250" y="663196"/>
        <a:ext cx="5750628" cy="559164"/>
      </dsp:txXfrm>
    </dsp:sp>
    <dsp:sp modelId="{139B0081-B26B-4BCD-8102-7F628CD2A631}">
      <dsp:nvSpPr>
        <dsp:cNvPr id="0" name=""/>
        <dsp:cNvSpPr/>
      </dsp:nvSpPr>
      <dsp:spPr>
        <a:xfrm>
          <a:off x="0" y="1265057"/>
          <a:ext cx="5811128" cy="619664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Kluby podnikavosti v polytechnické oblasti – probíhá</a:t>
          </a:r>
          <a:endParaRPr lang="en-US" sz="1800" kern="1200"/>
        </a:p>
      </dsp:txBody>
      <dsp:txXfrm>
        <a:off x="30250" y="1295307"/>
        <a:ext cx="5750628" cy="559164"/>
      </dsp:txXfrm>
    </dsp:sp>
    <dsp:sp modelId="{003BB9B6-7CD7-4965-97E3-8A2442FA36B7}">
      <dsp:nvSpPr>
        <dsp:cNvPr id="0" name=""/>
        <dsp:cNvSpPr/>
      </dsp:nvSpPr>
      <dsp:spPr>
        <a:xfrm>
          <a:off x="0" y="1897167"/>
          <a:ext cx="5811128" cy="619664"/>
        </a:xfrm>
        <a:prstGeom prst="roundRect">
          <a:avLst/>
        </a:prstGeom>
        <a:solidFill>
          <a:schemeClr val="accent5">
            <a:hueOff val="-4557056"/>
            <a:satOff val="-310"/>
            <a:lumOff val="7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Podnikatelské příležitosti budoucnosti – splněno</a:t>
          </a:r>
          <a:endParaRPr lang="en-US" sz="1800" kern="1200"/>
        </a:p>
      </dsp:txBody>
      <dsp:txXfrm>
        <a:off x="30250" y="1927417"/>
        <a:ext cx="5750628" cy="559164"/>
      </dsp:txXfrm>
    </dsp:sp>
    <dsp:sp modelId="{BC16A2D1-5292-4BB2-AD26-86DCCE95C2B3}">
      <dsp:nvSpPr>
        <dsp:cNvPr id="0" name=""/>
        <dsp:cNvSpPr/>
      </dsp:nvSpPr>
      <dsp:spPr>
        <a:xfrm>
          <a:off x="0" y="2529277"/>
          <a:ext cx="5811128" cy="619664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Práce se změnou – splněno</a:t>
          </a:r>
          <a:endParaRPr lang="en-US" sz="1800" kern="1200"/>
        </a:p>
      </dsp:txBody>
      <dsp:txXfrm>
        <a:off x="30250" y="2559527"/>
        <a:ext cx="5750628" cy="559164"/>
      </dsp:txXfrm>
    </dsp:sp>
    <dsp:sp modelId="{0B457028-18DF-4C94-8BE5-B6E63D2E2F5F}">
      <dsp:nvSpPr>
        <dsp:cNvPr id="0" name=""/>
        <dsp:cNvSpPr/>
      </dsp:nvSpPr>
      <dsp:spPr>
        <a:xfrm>
          <a:off x="0" y="3161387"/>
          <a:ext cx="5811128" cy="619664"/>
        </a:xfrm>
        <a:prstGeom prst="roundRect">
          <a:avLst/>
        </a:prstGeom>
        <a:solidFill>
          <a:schemeClr val="accent5">
            <a:hueOff val="-7595094"/>
            <a:satOff val="-516"/>
            <a:lumOff val="12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Workshopy na téma kreativita a originalita – splněno</a:t>
          </a:r>
          <a:endParaRPr lang="en-US" sz="1800" kern="1200"/>
        </a:p>
      </dsp:txBody>
      <dsp:txXfrm>
        <a:off x="30250" y="3191637"/>
        <a:ext cx="5750628" cy="559164"/>
      </dsp:txXfrm>
    </dsp:sp>
    <dsp:sp modelId="{2BF7DFEF-24D1-4981-8511-17E34B0B3AC6}">
      <dsp:nvSpPr>
        <dsp:cNvPr id="0" name=""/>
        <dsp:cNvSpPr/>
      </dsp:nvSpPr>
      <dsp:spPr>
        <a:xfrm>
          <a:off x="0" y="3793497"/>
          <a:ext cx="5811128" cy="619664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Klub kreativity, inovace a samostatného řešení problémů – probíhá</a:t>
          </a:r>
          <a:endParaRPr lang="en-US" sz="1800" kern="1200"/>
        </a:p>
      </dsp:txBody>
      <dsp:txXfrm>
        <a:off x="30250" y="3823747"/>
        <a:ext cx="5750628" cy="559164"/>
      </dsp:txXfrm>
    </dsp:sp>
    <dsp:sp modelId="{FB928FE1-35C7-4CF6-A89C-17BBC183F695}">
      <dsp:nvSpPr>
        <dsp:cNvPr id="0" name=""/>
        <dsp:cNvSpPr/>
      </dsp:nvSpPr>
      <dsp:spPr>
        <a:xfrm>
          <a:off x="0" y="4425607"/>
          <a:ext cx="5811128" cy="619664"/>
        </a:xfrm>
        <a:prstGeom prst="roundRect">
          <a:avLst/>
        </a:prstGeom>
        <a:solidFill>
          <a:schemeClr val="accent5">
            <a:hueOff val="-10633130"/>
            <a:satOff val="-723"/>
            <a:lumOff val="171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Wellbeing – splněno</a:t>
          </a:r>
          <a:endParaRPr lang="en-US" sz="1800" kern="1200"/>
        </a:p>
      </dsp:txBody>
      <dsp:txXfrm>
        <a:off x="30250" y="4455857"/>
        <a:ext cx="5750628" cy="559164"/>
      </dsp:txXfrm>
    </dsp:sp>
    <dsp:sp modelId="{C8B80A05-9846-4274-94F8-17729911C739}">
      <dsp:nvSpPr>
        <dsp:cNvPr id="0" name=""/>
        <dsp:cNvSpPr/>
      </dsp:nvSpPr>
      <dsp:spPr>
        <a:xfrm>
          <a:off x="0" y="5057717"/>
          <a:ext cx="5811128" cy="619664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Cyklus workshopů systémových mechanismů ve školství pro pedagogy – přesun do roku 2025</a:t>
          </a:r>
          <a:endParaRPr lang="en-US" sz="1800" kern="1200"/>
        </a:p>
      </dsp:txBody>
      <dsp:txXfrm>
        <a:off x="30250" y="5087967"/>
        <a:ext cx="5750628" cy="5591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55795-C915-4FF8-BCDD-D0EF57EB79CF}">
      <dsp:nvSpPr>
        <dsp:cNvPr id="0" name=""/>
        <dsp:cNvSpPr/>
      </dsp:nvSpPr>
      <dsp:spPr>
        <a:xfrm>
          <a:off x="0" y="4592"/>
          <a:ext cx="6301601" cy="9782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BD558-989D-438D-A461-547AED283F04}">
      <dsp:nvSpPr>
        <dsp:cNvPr id="0" name=""/>
        <dsp:cNvSpPr/>
      </dsp:nvSpPr>
      <dsp:spPr>
        <a:xfrm>
          <a:off x="295926" y="224703"/>
          <a:ext cx="538048" cy="5380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F9ECA-D8D3-411C-A4D6-035C486D3EA8}">
      <dsp:nvSpPr>
        <dsp:cNvPr id="0" name=""/>
        <dsp:cNvSpPr/>
      </dsp:nvSpPr>
      <dsp:spPr>
        <a:xfrm>
          <a:off x="1129902" y="4592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u="sng" kern="1200"/>
            <a:t>Nad rámec představených akcí se v roce 2025 uskuteční:</a:t>
          </a:r>
          <a:endParaRPr lang="en-US" sz="1700" kern="1200"/>
        </a:p>
      </dsp:txBody>
      <dsp:txXfrm>
        <a:off x="1129902" y="4592"/>
        <a:ext cx="5171698" cy="978270"/>
      </dsp:txXfrm>
    </dsp:sp>
    <dsp:sp modelId="{63ED3997-20EC-434D-8604-B860ADCD1102}">
      <dsp:nvSpPr>
        <dsp:cNvPr id="0" name=""/>
        <dsp:cNvSpPr/>
      </dsp:nvSpPr>
      <dsp:spPr>
        <a:xfrm>
          <a:off x="0" y="1227431"/>
          <a:ext cx="6301601" cy="9782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10D0B-2202-47EF-A12A-2283BCEC4B1C}">
      <dsp:nvSpPr>
        <dsp:cNvPr id="0" name=""/>
        <dsp:cNvSpPr/>
      </dsp:nvSpPr>
      <dsp:spPr>
        <a:xfrm>
          <a:off x="295926" y="1447541"/>
          <a:ext cx="538048" cy="538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7959C-A5E2-4BA2-95C1-178BC53A0627}">
      <dsp:nvSpPr>
        <dsp:cNvPr id="0" name=""/>
        <dsp:cNvSpPr/>
      </dsp:nvSpPr>
      <dsp:spPr>
        <a:xfrm>
          <a:off x="1129902" y="1227431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Zábaviště pro sviště </a:t>
          </a:r>
          <a:r>
            <a:rPr lang="cs-CZ" sz="1700" kern="1200"/>
            <a:t>– interaktivní herna, 3 – 4 /2025, prostory galerie, dostupnost 7 dní v týdnu, vhodné pro MŠ, ŠD a první stupeň ZŠ, registrace spuštěna</a:t>
          </a:r>
          <a:endParaRPr lang="en-US" sz="1700" kern="1200"/>
        </a:p>
      </dsp:txBody>
      <dsp:txXfrm>
        <a:off x="1129902" y="1227431"/>
        <a:ext cx="5171698" cy="978270"/>
      </dsp:txXfrm>
    </dsp:sp>
    <dsp:sp modelId="{F45B674C-3C16-4DDC-A1C4-2D181E20402D}">
      <dsp:nvSpPr>
        <dsp:cNvPr id="0" name=""/>
        <dsp:cNvSpPr/>
      </dsp:nvSpPr>
      <dsp:spPr>
        <a:xfrm>
          <a:off x="0" y="2450269"/>
          <a:ext cx="6301601" cy="9782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D380B-1497-479C-B059-B1FD1B6A5C80}">
      <dsp:nvSpPr>
        <dsp:cNvPr id="0" name=""/>
        <dsp:cNvSpPr/>
      </dsp:nvSpPr>
      <dsp:spPr>
        <a:xfrm>
          <a:off x="295926" y="2670380"/>
          <a:ext cx="538048" cy="5380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91D0E-6E90-45FA-8C75-FBD956204851}">
      <dsp:nvSpPr>
        <dsp:cNvPr id="0" name=""/>
        <dsp:cNvSpPr/>
      </dsp:nvSpPr>
      <dsp:spPr>
        <a:xfrm>
          <a:off x="1129902" y="2450269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NEBOJÍM SE MATEMATIKY!! – soutěž pro 6. ročníky, tříčlenná družstva</a:t>
          </a:r>
          <a:endParaRPr lang="en-US" sz="1700" kern="1200"/>
        </a:p>
      </dsp:txBody>
      <dsp:txXfrm>
        <a:off x="1129902" y="2450269"/>
        <a:ext cx="5171698" cy="978270"/>
      </dsp:txXfrm>
    </dsp:sp>
    <dsp:sp modelId="{9B6FE5E6-EF7C-4993-8579-6FE9763E4A8D}">
      <dsp:nvSpPr>
        <dsp:cNvPr id="0" name=""/>
        <dsp:cNvSpPr/>
      </dsp:nvSpPr>
      <dsp:spPr>
        <a:xfrm>
          <a:off x="0" y="3673107"/>
          <a:ext cx="6301601" cy="9782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413D3-FF8B-48E8-8FA1-D3717A058BE0}">
      <dsp:nvSpPr>
        <dsp:cNvPr id="0" name=""/>
        <dsp:cNvSpPr/>
      </dsp:nvSpPr>
      <dsp:spPr>
        <a:xfrm>
          <a:off x="295926" y="3893218"/>
          <a:ext cx="538048" cy="5380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89123-3018-44B2-B50C-4ECE6855D31B}">
      <dsp:nvSpPr>
        <dsp:cNvPr id="0" name=""/>
        <dsp:cNvSpPr/>
      </dsp:nvSpPr>
      <dsp:spPr>
        <a:xfrm>
          <a:off x="1129902" y="3673107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Finanční gramotnost a my – soutěž pro 9. ročníky</a:t>
          </a:r>
          <a:endParaRPr lang="en-US" sz="1700" kern="1200"/>
        </a:p>
      </dsp:txBody>
      <dsp:txXfrm>
        <a:off x="1129902" y="3673107"/>
        <a:ext cx="5171698" cy="978270"/>
      </dsp:txXfrm>
    </dsp:sp>
    <dsp:sp modelId="{171E444B-89E7-47DB-99EB-BCA446A8A2AB}">
      <dsp:nvSpPr>
        <dsp:cNvPr id="0" name=""/>
        <dsp:cNvSpPr/>
      </dsp:nvSpPr>
      <dsp:spPr>
        <a:xfrm>
          <a:off x="0" y="4895945"/>
          <a:ext cx="6301601" cy="9782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542B7-20B6-4E5D-BA22-5229E73E1518}">
      <dsp:nvSpPr>
        <dsp:cNvPr id="0" name=""/>
        <dsp:cNvSpPr/>
      </dsp:nvSpPr>
      <dsp:spPr>
        <a:xfrm>
          <a:off x="295926" y="5116056"/>
          <a:ext cx="538048" cy="5380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88A39-0142-4254-B6CF-150EB0E4F0E4}">
      <dsp:nvSpPr>
        <dsp:cNvPr id="0" name=""/>
        <dsp:cNvSpPr/>
      </dsp:nvSpPr>
      <dsp:spPr>
        <a:xfrm>
          <a:off x="1129902" y="4895945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Mediální gramotnost – informační beseda</a:t>
          </a:r>
          <a:endParaRPr lang="en-US" sz="1700" kern="1200"/>
        </a:p>
      </dsp:txBody>
      <dsp:txXfrm>
        <a:off x="1129902" y="4895945"/>
        <a:ext cx="5171698" cy="9782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ED0B3-5959-4CD2-8EC1-A743B6546F32}">
      <dsp:nvSpPr>
        <dsp:cNvPr id="0" name=""/>
        <dsp:cNvSpPr/>
      </dsp:nvSpPr>
      <dsp:spPr>
        <a:xfrm>
          <a:off x="813" y="1986381"/>
          <a:ext cx="2962313" cy="1481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Identifikace místních lídrů</a:t>
          </a:r>
          <a:endParaRPr lang="en-US" sz="3600" kern="1200"/>
        </a:p>
      </dsp:txBody>
      <dsp:txXfrm>
        <a:off x="44195" y="2029763"/>
        <a:ext cx="2875549" cy="1394392"/>
      </dsp:txXfrm>
    </dsp:sp>
    <dsp:sp modelId="{E1208763-1BA9-4A86-B0C9-B46C92C4691D}">
      <dsp:nvSpPr>
        <dsp:cNvPr id="0" name=""/>
        <dsp:cNvSpPr/>
      </dsp:nvSpPr>
      <dsp:spPr>
        <a:xfrm>
          <a:off x="3703705" y="1986381"/>
          <a:ext cx="2962313" cy="1481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SWOT-3 analýzy</a:t>
          </a:r>
          <a:endParaRPr lang="en-US" sz="3600" kern="1200"/>
        </a:p>
      </dsp:txBody>
      <dsp:txXfrm>
        <a:off x="3747087" y="2029763"/>
        <a:ext cx="2875549" cy="13943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55B2A-2FEF-49CC-A2D2-D331AD664378}">
      <dsp:nvSpPr>
        <dsp:cNvPr id="0" name=""/>
        <dsp:cNvSpPr/>
      </dsp:nvSpPr>
      <dsp:spPr>
        <a:xfrm>
          <a:off x="0" y="666747"/>
          <a:ext cx="6301601" cy="10780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Šablony pro MŠ, ZŠ, ŠD, ZUŠ, SVČ II.</a:t>
          </a:r>
          <a:endParaRPr lang="en-US" sz="2700" kern="1200"/>
        </a:p>
      </dsp:txBody>
      <dsp:txXfrm>
        <a:off x="52624" y="719371"/>
        <a:ext cx="6196353" cy="972760"/>
      </dsp:txXfrm>
    </dsp:sp>
    <dsp:sp modelId="{2D482AA4-35BE-427D-92D6-6C53D69D4621}">
      <dsp:nvSpPr>
        <dsp:cNvPr id="0" name=""/>
        <dsp:cNvSpPr/>
      </dsp:nvSpPr>
      <dsp:spPr>
        <a:xfrm>
          <a:off x="0" y="1822515"/>
          <a:ext cx="6301601" cy="1078008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OP ST – Infrastruktura zájmového a neformálního vzdělávání (školní družiny)</a:t>
          </a:r>
          <a:endParaRPr lang="en-US" sz="2700" kern="1200"/>
        </a:p>
      </dsp:txBody>
      <dsp:txXfrm>
        <a:off x="52624" y="1875139"/>
        <a:ext cx="6196353" cy="972760"/>
      </dsp:txXfrm>
    </dsp:sp>
    <dsp:sp modelId="{C4C880BB-35C9-4C65-83B8-4D8888284739}">
      <dsp:nvSpPr>
        <dsp:cNvPr id="0" name=""/>
        <dsp:cNvSpPr/>
      </dsp:nvSpPr>
      <dsp:spPr>
        <a:xfrm>
          <a:off x="0" y="2978284"/>
          <a:ext cx="6301601" cy="1078008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OP ST – Mimoškolní pobyty</a:t>
          </a:r>
          <a:endParaRPr lang="en-US" sz="2700" kern="1200"/>
        </a:p>
      </dsp:txBody>
      <dsp:txXfrm>
        <a:off x="52624" y="3030908"/>
        <a:ext cx="6196353" cy="972760"/>
      </dsp:txXfrm>
    </dsp:sp>
    <dsp:sp modelId="{E76184E2-660A-457B-B1A1-6DE67F46C2A6}">
      <dsp:nvSpPr>
        <dsp:cNvPr id="0" name=""/>
        <dsp:cNvSpPr/>
      </dsp:nvSpPr>
      <dsp:spPr>
        <a:xfrm>
          <a:off x="0" y="4134053"/>
          <a:ext cx="6301601" cy="1078008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OP ST – Regionální školství</a:t>
          </a:r>
          <a:endParaRPr lang="en-US" sz="2700" kern="1200"/>
        </a:p>
      </dsp:txBody>
      <dsp:txXfrm>
        <a:off x="52624" y="4186677"/>
        <a:ext cx="6196353" cy="972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94FC2-0B63-4C77-998E-1FFBC6500E19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u="sng" kern="1200"/>
            <a:t>Personální změny:</a:t>
          </a:r>
          <a:endParaRPr lang="en-US" sz="2100" kern="1200"/>
        </a:p>
      </dsp:txBody>
      <dsp:txXfrm>
        <a:off x="307345" y="1546"/>
        <a:ext cx="3222855" cy="1933713"/>
      </dsp:txXfrm>
    </dsp:sp>
    <dsp:sp modelId="{36611104-361A-402F-A501-6A488022F77A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Mateřská škola Klíček - Mgr. Ivana Ličková</a:t>
          </a:r>
          <a:endParaRPr lang="en-US" sz="2100" kern="1200"/>
        </a:p>
      </dsp:txBody>
      <dsp:txXfrm>
        <a:off x="3852486" y="1546"/>
        <a:ext cx="3222855" cy="1933713"/>
      </dsp:txXfrm>
    </dsp:sp>
    <dsp:sp modelId="{B8063CCA-E016-4D9B-AF55-FB496B2F7918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MAS Bohumínsko - Mgr. Pavla Skokanová </a:t>
          </a:r>
          <a:endParaRPr lang="en-US" sz="2100" kern="1200"/>
        </a:p>
      </dsp:txBody>
      <dsp:txXfrm>
        <a:off x="7397627" y="1546"/>
        <a:ext cx="3222855" cy="1933713"/>
      </dsp:txXfrm>
    </dsp:sp>
    <dsp:sp modelId="{64938EFF-66FC-4F3D-A570-1FD46326F2F8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Počet členů ŘV nezměněn – 23.</a:t>
          </a:r>
          <a:endParaRPr lang="en-US" sz="2100" kern="1200"/>
        </a:p>
      </dsp:txBody>
      <dsp:txXfrm>
        <a:off x="307345" y="2257545"/>
        <a:ext cx="3222855" cy="1933713"/>
      </dsp:txXfrm>
    </dsp:sp>
    <dsp:sp modelId="{BC0249D9-4D5A-4BAD-BA0D-C296FB49B43D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Informace o sloučení škol ZŠ a MŠ Majakovského, p. o. Karviná a ZŠ a MŠ U Studny, p. o. Karviná od 1. 8. 2024.</a:t>
          </a:r>
          <a:endParaRPr lang="en-US" sz="2100" kern="1200"/>
        </a:p>
      </dsp:txBody>
      <dsp:txXfrm>
        <a:off x="3852486" y="2257545"/>
        <a:ext cx="3222855" cy="1933713"/>
      </dsp:txXfrm>
    </dsp:sp>
    <dsp:sp modelId="{21102F1A-D859-4EA8-B866-63E0E682BF7A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Hlasování</a:t>
          </a:r>
          <a:endParaRPr lang="en-US" sz="2100" kern="1200"/>
        </a:p>
      </dsp:txBody>
      <dsp:txXfrm>
        <a:off x="7397627" y="2257545"/>
        <a:ext cx="3222855" cy="1933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0F01B-6853-4637-B302-9A7EC451EA9F}">
      <dsp:nvSpPr>
        <dsp:cNvPr id="0" name=""/>
        <dsp:cNvSpPr/>
      </dsp:nvSpPr>
      <dsp:spPr>
        <a:xfrm>
          <a:off x="476670" y="760"/>
          <a:ext cx="938232" cy="9382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0CD21-2006-4A9D-B37A-F42B61FBFC2B}">
      <dsp:nvSpPr>
        <dsp:cNvPr id="0" name=""/>
        <dsp:cNvSpPr/>
      </dsp:nvSpPr>
      <dsp:spPr>
        <a:xfrm>
          <a:off x="676622" y="200711"/>
          <a:ext cx="538330" cy="5383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EF1CE-1933-4B10-BC27-DFD4A807E46A}">
      <dsp:nvSpPr>
        <dsp:cNvPr id="0" name=""/>
        <dsp:cNvSpPr/>
      </dsp:nvSpPr>
      <dsp:spPr>
        <a:xfrm>
          <a:off x="176744" y="1231229"/>
          <a:ext cx="1538085" cy="6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/>
            <a:t>KA 1 Řízení projektu</a:t>
          </a:r>
          <a:endParaRPr lang="en-US" sz="1100" kern="1200"/>
        </a:p>
      </dsp:txBody>
      <dsp:txXfrm>
        <a:off x="176744" y="1231229"/>
        <a:ext cx="1538085" cy="672912"/>
      </dsp:txXfrm>
    </dsp:sp>
    <dsp:sp modelId="{2A075EA1-DA98-4D02-85F7-8FBD7DA30AB1}">
      <dsp:nvSpPr>
        <dsp:cNvPr id="0" name=""/>
        <dsp:cNvSpPr/>
      </dsp:nvSpPr>
      <dsp:spPr>
        <a:xfrm>
          <a:off x="2283921" y="760"/>
          <a:ext cx="938232" cy="9382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A94B1-1C89-4714-B365-F26BA4C7CAC4}">
      <dsp:nvSpPr>
        <dsp:cNvPr id="0" name=""/>
        <dsp:cNvSpPr/>
      </dsp:nvSpPr>
      <dsp:spPr>
        <a:xfrm>
          <a:off x="2483872" y="200711"/>
          <a:ext cx="538330" cy="5383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30371-B4CB-4BD9-B603-03F8DC6F4E2C}">
      <dsp:nvSpPr>
        <dsp:cNvPr id="0" name=""/>
        <dsp:cNvSpPr/>
      </dsp:nvSpPr>
      <dsp:spPr>
        <a:xfrm>
          <a:off x="1983995" y="1231229"/>
          <a:ext cx="1538085" cy="6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Realizační tým beze změny</a:t>
          </a:r>
          <a:endParaRPr lang="en-US" sz="1100" kern="1200"/>
        </a:p>
      </dsp:txBody>
      <dsp:txXfrm>
        <a:off x="1983995" y="1231229"/>
        <a:ext cx="1538085" cy="672912"/>
      </dsp:txXfrm>
    </dsp:sp>
    <dsp:sp modelId="{5FB58491-B4B2-4AE5-89E5-FFEF75DB6BBF}">
      <dsp:nvSpPr>
        <dsp:cNvPr id="0" name=""/>
        <dsp:cNvSpPr/>
      </dsp:nvSpPr>
      <dsp:spPr>
        <a:xfrm>
          <a:off x="4091172" y="760"/>
          <a:ext cx="938232" cy="9382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94742-EE1E-4D95-A209-5304C6B02A99}">
      <dsp:nvSpPr>
        <dsp:cNvPr id="0" name=""/>
        <dsp:cNvSpPr/>
      </dsp:nvSpPr>
      <dsp:spPr>
        <a:xfrm>
          <a:off x="4291123" y="200711"/>
          <a:ext cx="538330" cy="5383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EE05A-3465-4397-B0F4-0994881AA4D9}">
      <dsp:nvSpPr>
        <dsp:cNvPr id="0" name=""/>
        <dsp:cNvSpPr/>
      </dsp:nvSpPr>
      <dsp:spPr>
        <a:xfrm>
          <a:off x="3791246" y="1231229"/>
          <a:ext cx="1538085" cy="6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ZOR a ŽOP č. 1 podány v srpnu 2024, schválení v listopadu 2024, druhá zálohová platba v prosinci 2024</a:t>
          </a:r>
          <a:endParaRPr lang="en-US" sz="1100" kern="1200"/>
        </a:p>
      </dsp:txBody>
      <dsp:txXfrm>
        <a:off x="3791246" y="1231229"/>
        <a:ext cx="1538085" cy="672912"/>
      </dsp:txXfrm>
    </dsp:sp>
    <dsp:sp modelId="{2ECE99CD-A72A-49DF-9FC5-78DCE9E737F9}">
      <dsp:nvSpPr>
        <dsp:cNvPr id="0" name=""/>
        <dsp:cNvSpPr/>
      </dsp:nvSpPr>
      <dsp:spPr>
        <a:xfrm>
          <a:off x="5898423" y="760"/>
          <a:ext cx="938232" cy="9382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D2CFB-A2F8-409D-81F0-B13C6B11F6DA}">
      <dsp:nvSpPr>
        <dsp:cNvPr id="0" name=""/>
        <dsp:cNvSpPr/>
      </dsp:nvSpPr>
      <dsp:spPr>
        <a:xfrm>
          <a:off x="6098374" y="200711"/>
          <a:ext cx="538330" cy="5383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4ED2D-4B33-4E34-BA6F-381ED12A6A0C}">
      <dsp:nvSpPr>
        <dsp:cNvPr id="0" name=""/>
        <dsp:cNvSpPr/>
      </dsp:nvSpPr>
      <dsp:spPr>
        <a:xfrm>
          <a:off x="5598497" y="1231229"/>
          <a:ext cx="1538085" cy="6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Vyčerpáno 50 % nákladů projektu</a:t>
          </a:r>
          <a:endParaRPr lang="en-US" sz="1100" kern="1200"/>
        </a:p>
      </dsp:txBody>
      <dsp:txXfrm>
        <a:off x="5598497" y="1231229"/>
        <a:ext cx="1538085" cy="672912"/>
      </dsp:txXfrm>
    </dsp:sp>
    <dsp:sp modelId="{6228EAE3-93DE-41A4-89C1-266362D658E4}">
      <dsp:nvSpPr>
        <dsp:cNvPr id="0" name=""/>
        <dsp:cNvSpPr/>
      </dsp:nvSpPr>
      <dsp:spPr>
        <a:xfrm>
          <a:off x="7705674" y="760"/>
          <a:ext cx="938232" cy="9382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C6175-B4EB-4FB5-AD78-53D3DAAA8C17}">
      <dsp:nvSpPr>
        <dsp:cNvPr id="0" name=""/>
        <dsp:cNvSpPr/>
      </dsp:nvSpPr>
      <dsp:spPr>
        <a:xfrm>
          <a:off x="7905625" y="200711"/>
          <a:ext cx="538330" cy="5383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AFB88-6E88-47EE-ADE9-05A5AC47A18E}">
      <dsp:nvSpPr>
        <dsp:cNvPr id="0" name=""/>
        <dsp:cNvSpPr/>
      </dsp:nvSpPr>
      <dsp:spPr>
        <a:xfrm>
          <a:off x="7405747" y="1231229"/>
          <a:ext cx="1538085" cy="6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/>
            <a:t>KA 2 Vnitřní hodnocení projektu</a:t>
          </a:r>
          <a:endParaRPr lang="en-US" sz="1100" kern="1200"/>
        </a:p>
      </dsp:txBody>
      <dsp:txXfrm>
        <a:off x="7405747" y="1231229"/>
        <a:ext cx="1538085" cy="672912"/>
      </dsp:txXfrm>
    </dsp:sp>
    <dsp:sp modelId="{C347228B-0328-45B0-8B23-3E5D1CE5C0DF}">
      <dsp:nvSpPr>
        <dsp:cNvPr id="0" name=""/>
        <dsp:cNvSpPr/>
      </dsp:nvSpPr>
      <dsp:spPr>
        <a:xfrm>
          <a:off x="9512925" y="760"/>
          <a:ext cx="938232" cy="9382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01A03-855F-4DC5-9351-E0A0E4750594}">
      <dsp:nvSpPr>
        <dsp:cNvPr id="0" name=""/>
        <dsp:cNvSpPr/>
      </dsp:nvSpPr>
      <dsp:spPr>
        <a:xfrm>
          <a:off x="9712876" y="200711"/>
          <a:ext cx="538330" cy="53833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D7410-72EE-4715-88B8-8C1FF7DB466D}">
      <dsp:nvSpPr>
        <dsp:cNvPr id="0" name=""/>
        <dsp:cNvSpPr/>
      </dsp:nvSpPr>
      <dsp:spPr>
        <a:xfrm>
          <a:off x="9212998" y="1231229"/>
          <a:ext cx="1538085" cy="6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Evaluaci zajišťuje Slezská univerzita, OPF, Interdisciplionární výzkum</a:t>
          </a:r>
          <a:endParaRPr lang="en-US" sz="1100" kern="1200"/>
        </a:p>
      </dsp:txBody>
      <dsp:txXfrm>
        <a:off x="9212998" y="1231229"/>
        <a:ext cx="1538085" cy="672912"/>
      </dsp:txXfrm>
    </dsp:sp>
    <dsp:sp modelId="{047348AB-9CB6-45E9-8166-8A9110396106}">
      <dsp:nvSpPr>
        <dsp:cNvPr id="0" name=""/>
        <dsp:cNvSpPr/>
      </dsp:nvSpPr>
      <dsp:spPr>
        <a:xfrm>
          <a:off x="4091172" y="2288663"/>
          <a:ext cx="938232" cy="9382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D9B5B-DCB2-4DFD-902C-163C10C9093D}">
      <dsp:nvSpPr>
        <dsp:cNvPr id="0" name=""/>
        <dsp:cNvSpPr/>
      </dsp:nvSpPr>
      <dsp:spPr>
        <a:xfrm>
          <a:off x="4291123" y="2488614"/>
          <a:ext cx="538330" cy="53833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66CEE-0314-4393-82FF-6E76EE83AAB0}">
      <dsp:nvSpPr>
        <dsp:cNvPr id="0" name=""/>
        <dsp:cNvSpPr/>
      </dsp:nvSpPr>
      <dsp:spPr>
        <a:xfrm>
          <a:off x="3791246" y="3519131"/>
          <a:ext cx="1538085" cy="6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Zpracován plán evaluace (harmonogram, cíle, nástroje, účastníci..)</a:t>
          </a:r>
          <a:endParaRPr lang="en-US" sz="1100" kern="1200"/>
        </a:p>
      </dsp:txBody>
      <dsp:txXfrm>
        <a:off x="3791246" y="3519131"/>
        <a:ext cx="1538085" cy="672912"/>
      </dsp:txXfrm>
    </dsp:sp>
    <dsp:sp modelId="{991D00AE-4BAC-4534-B51B-344AA2713B60}">
      <dsp:nvSpPr>
        <dsp:cNvPr id="0" name=""/>
        <dsp:cNvSpPr/>
      </dsp:nvSpPr>
      <dsp:spPr>
        <a:xfrm>
          <a:off x="5898423" y="2288663"/>
          <a:ext cx="938232" cy="9382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5A486-0761-4EBF-964A-CF009D53DF01}">
      <dsp:nvSpPr>
        <dsp:cNvPr id="0" name=""/>
        <dsp:cNvSpPr/>
      </dsp:nvSpPr>
      <dsp:spPr>
        <a:xfrm>
          <a:off x="6098374" y="2488614"/>
          <a:ext cx="538330" cy="53833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549C1-3049-41DB-8510-6D0773BEAD6F}">
      <dsp:nvSpPr>
        <dsp:cNvPr id="0" name=""/>
        <dsp:cNvSpPr/>
      </dsp:nvSpPr>
      <dsp:spPr>
        <a:xfrm>
          <a:off x="5598497" y="3519131"/>
          <a:ext cx="1538085" cy="6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Zpracovány dotazníky k jednotlivým akcím, distribuce účastníkům</a:t>
          </a:r>
          <a:endParaRPr lang="en-US" sz="1100" kern="1200"/>
        </a:p>
      </dsp:txBody>
      <dsp:txXfrm>
        <a:off x="5598497" y="3519131"/>
        <a:ext cx="1538085" cy="672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F1BF3-9DA7-4DD7-8930-C6F6FEDB01B4}">
      <dsp:nvSpPr>
        <dsp:cNvPr id="0" name=""/>
        <dsp:cNvSpPr/>
      </dsp:nvSpPr>
      <dsp:spPr>
        <a:xfrm>
          <a:off x="205509" y="16114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B529B-FD97-4BCE-B543-C2274998D03F}">
      <dsp:nvSpPr>
        <dsp:cNvPr id="0" name=""/>
        <dsp:cNvSpPr/>
      </dsp:nvSpPr>
      <dsp:spPr>
        <a:xfrm>
          <a:off x="396960" y="207566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F318F-FD08-437B-94C3-C29B7A4F9465}">
      <dsp:nvSpPr>
        <dsp:cNvPr id="0" name=""/>
        <dsp:cNvSpPr/>
      </dsp:nvSpPr>
      <dsp:spPr>
        <a:xfrm>
          <a:off x="1312541" y="16114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/>
            <a:t>KA 3 Rozvoj a aktualizace MAP</a:t>
          </a:r>
          <a:endParaRPr lang="en-US" sz="1100" kern="1200"/>
        </a:p>
      </dsp:txBody>
      <dsp:txXfrm>
        <a:off x="1312541" y="16114"/>
        <a:ext cx="2148945" cy="911674"/>
      </dsp:txXfrm>
    </dsp:sp>
    <dsp:sp modelId="{E3CECBEC-8004-4CBD-9B11-FD55A1AC577C}">
      <dsp:nvSpPr>
        <dsp:cNvPr id="0" name=""/>
        <dsp:cNvSpPr/>
      </dsp:nvSpPr>
      <dsp:spPr>
        <a:xfrm>
          <a:off x="3835925" y="16114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C24B3-9007-4830-BB7F-3AF33E8BF82A}">
      <dsp:nvSpPr>
        <dsp:cNvPr id="0" name=""/>
        <dsp:cNvSpPr/>
      </dsp:nvSpPr>
      <dsp:spPr>
        <a:xfrm>
          <a:off x="4027376" y="207566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1FC1D-9070-4617-B221-8F9EF0429A66}">
      <dsp:nvSpPr>
        <dsp:cNvPr id="0" name=""/>
        <dsp:cNvSpPr/>
      </dsp:nvSpPr>
      <dsp:spPr>
        <a:xfrm>
          <a:off x="4942957" y="16114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Řídící výbor, organizační struktura</a:t>
          </a:r>
          <a:endParaRPr lang="en-US" sz="1100" kern="1200"/>
        </a:p>
      </dsp:txBody>
      <dsp:txXfrm>
        <a:off x="4942957" y="16114"/>
        <a:ext cx="2148945" cy="911674"/>
      </dsp:txXfrm>
    </dsp:sp>
    <dsp:sp modelId="{4B59C3B5-815F-4BB9-9714-1812184405E2}">
      <dsp:nvSpPr>
        <dsp:cNvPr id="0" name=""/>
        <dsp:cNvSpPr/>
      </dsp:nvSpPr>
      <dsp:spPr>
        <a:xfrm>
          <a:off x="7466341" y="16114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1B7CD-3CFE-43BF-887F-C88E261EC01E}">
      <dsp:nvSpPr>
        <dsp:cNvPr id="0" name=""/>
        <dsp:cNvSpPr/>
      </dsp:nvSpPr>
      <dsp:spPr>
        <a:xfrm>
          <a:off x="7657792" y="207566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74909-DB03-496D-8B7A-261D327CF38A}">
      <dsp:nvSpPr>
        <dsp:cNvPr id="0" name=""/>
        <dsp:cNvSpPr/>
      </dsp:nvSpPr>
      <dsp:spPr>
        <a:xfrm>
          <a:off x="8573374" y="16114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Komunikační proces (webové stránky, facebookový profil, články v médiích, reportáže, informativní setkání ke kvalitě vzdělávání…)</a:t>
          </a:r>
          <a:endParaRPr lang="en-US" sz="1100" kern="1200"/>
        </a:p>
      </dsp:txBody>
      <dsp:txXfrm>
        <a:off x="8573374" y="16114"/>
        <a:ext cx="2148945" cy="911674"/>
      </dsp:txXfrm>
    </dsp:sp>
    <dsp:sp modelId="{3E17FA16-2BEB-48A0-A3FF-3297525DD1E5}">
      <dsp:nvSpPr>
        <dsp:cNvPr id="0" name=""/>
        <dsp:cNvSpPr/>
      </dsp:nvSpPr>
      <dsp:spPr>
        <a:xfrm>
          <a:off x="205509" y="1640565"/>
          <a:ext cx="911674" cy="911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663BF-166D-4465-BDD7-9CE0A2A1C3BC}">
      <dsp:nvSpPr>
        <dsp:cNvPr id="0" name=""/>
        <dsp:cNvSpPr/>
      </dsp:nvSpPr>
      <dsp:spPr>
        <a:xfrm>
          <a:off x="396960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A0261-CA0E-4AC2-A17A-63C5472B89C5}">
      <dsp:nvSpPr>
        <dsp:cNvPr id="0" name=""/>
        <dsp:cNvSpPr/>
      </dsp:nvSpPr>
      <dsp:spPr>
        <a:xfrm>
          <a:off x="1312541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Pracovní skupiny (SWOT analýzy, implementační aktivity)</a:t>
          </a:r>
          <a:endParaRPr lang="en-US" sz="1100" kern="1200"/>
        </a:p>
      </dsp:txBody>
      <dsp:txXfrm>
        <a:off x="1312541" y="1640565"/>
        <a:ext cx="2148945" cy="911674"/>
      </dsp:txXfrm>
    </dsp:sp>
    <dsp:sp modelId="{EA0C44A5-0436-4A74-B626-FF37460D66D4}">
      <dsp:nvSpPr>
        <dsp:cNvPr id="0" name=""/>
        <dsp:cNvSpPr/>
      </dsp:nvSpPr>
      <dsp:spPr>
        <a:xfrm>
          <a:off x="3835925" y="1640565"/>
          <a:ext cx="911674" cy="911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0D019-BE9F-420E-BF3E-F589DB10D019}">
      <dsp:nvSpPr>
        <dsp:cNvPr id="0" name=""/>
        <dsp:cNvSpPr/>
      </dsp:nvSpPr>
      <dsp:spPr>
        <a:xfrm>
          <a:off x="4027376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4D984-DD39-4B6A-9894-9C78FA193180}">
      <dsp:nvSpPr>
        <dsp:cNvPr id="0" name=""/>
        <dsp:cNvSpPr/>
      </dsp:nvSpPr>
      <dsp:spPr>
        <a:xfrm>
          <a:off x="4942957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Popisy potřeb škol</a:t>
          </a:r>
          <a:endParaRPr lang="en-US" sz="1100" kern="1200"/>
        </a:p>
      </dsp:txBody>
      <dsp:txXfrm>
        <a:off x="4942957" y="1640565"/>
        <a:ext cx="2148945" cy="911674"/>
      </dsp:txXfrm>
    </dsp:sp>
    <dsp:sp modelId="{E5C2F2BD-57E1-4CAA-AAA6-D91AE83F4208}">
      <dsp:nvSpPr>
        <dsp:cNvPr id="0" name=""/>
        <dsp:cNvSpPr/>
      </dsp:nvSpPr>
      <dsp:spPr>
        <a:xfrm>
          <a:off x="7466341" y="1640565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8CAAD-8ED2-4F01-A3E0-683BC844AD34}">
      <dsp:nvSpPr>
        <dsp:cNvPr id="0" name=""/>
        <dsp:cNvSpPr/>
      </dsp:nvSpPr>
      <dsp:spPr>
        <a:xfrm>
          <a:off x="7657792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0EABD-565D-4AEF-943B-8524C256776A}">
      <dsp:nvSpPr>
        <dsp:cNvPr id="0" name=""/>
        <dsp:cNvSpPr/>
      </dsp:nvSpPr>
      <dsp:spPr>
        <a:xfrm>
          <a:off x="8573374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Dokument MAP, SR MAP</a:t>
          </a:r>
          <a:endParaRPr lang="en-US" sz="1100" kern="1200"/>
        </a:p>
      </dsp:txBody>
      <dsp:txXfrm>
        <a:off x="8573374" y="1640565"/>
        <a:ext cx="2148945" cy="911674"/>
      </dsp:txXfrm>
    </dsp:sp>
    <dsp:sp modelId="{05DFD4B8-DEB0-4857-AF77-AEC1CC3F897D}">
      <dsp:nvSpPr>
        <dsp:cNvPr id="0" name=""/>
        <dsp:cNvSpPr/>
      </dsp:nvSpPr>
      <dsp:spPr>
        <a:xfrm>
          <a:off x="205509" y="3265016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47C45-DCFA-490D-8A4A-524E57DE4061}">
      <dsp:nvSpPr>
        <dsp:cNvPr id="0" name=""/>
        <dsp:cNvSpPr/>
      </dsp:nvSpPr>
      <dsp:spPr>
        <a:xfrm>
          <a:off x="396960" y="3456467"/>
          <a:ext cx="528770" cy="52877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2A249-90EF-4DC6-8D63-19E10ED872CB}">
      <dsp:nvSpPr>
        <dsp:cNvPr id="0" name=""/>
        <dsp:cNvSpPr/>
      </dsp:nvSpPr>
      <dsp:spPr>
        <a:xfrm>
          <a:off x="1312541" y="3265016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Spolupráce s ostatními projekty IDZ, </a:t>
          </a:r>
          <a:r>
            <a:rPr lang="cs-CZ" sz="1100" kern="1200" dirty="0" err="1"/>
            <a:t>Ips</a:t>
          </a:r>
          <a:r>
            <a:rPr lang="cs-CZ" sz="1100" kern="1200" dirty="0"/>
            <a:t> Kurikulum, Střední článek podpory</a:t>
          </a:r>
          <a:endParaRPr lang="en-US" sz="1100" kern="1200" dirty="0"/>
        </a:p>
      </dsp:txBody>
      <dsp:txXfrm>
        <a:off x="1312541" y="3265016"/>
        <a:ext cx="2148945" cy="9116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4349A-7BAB-4977-915C-666014CF15FB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KA 4 Implementace akčních ročních plánů</a:t>
          </a:r>
          <a:endParaRPr lang="en-US" sz="2300" kern="1200"/>
        </a:p>
      </dsp:txBody>
      <dsp:txXfrm>
        <a:off x="22940" y="22940"/>
        <a:ext cx="7160195" cy="737360"/>
      </dsp:txXfrm>
    </dsp:sp>
    <dsp:sp modelId="{7783A134-03CB-4200-9557-BBF914C7D6BE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Tematicky napříč pracovními skupinami</a:t>
          </a:r>
          <a:endParaRPr lang="en-US" sz="2300" kern="1200"/>
        </a:p>
      </dsp:txBody>
      <dsp:txXfrm>
        <a:off x="627587" y="914964"/>
        <a:ext cx="6937378" cy="737360"/>
      </dsp:txXfrm>
    </dsp:sp>
    <dsp:sp modelId="{F92ECA35-BC7E-4CC1-A0FC-0AEB0D7723DA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Splněno více než 90 % plánovaných akcí pro rok 2024</a:t>
          </a:r>
          <a:endParaRPr lang="en-US" sz="2300" kern="1200"/>
        </a:p>
      </dsp:txBody>
      <dsp:txXfrm>
        <a:off x="1232233" y="1806988"/>
        <a:ext cx="6937378" cy="737360"/>
      </dsp:txXfrm>
    </dsp:sp>
    <dsp:sp modelId="{88AB668C-2E7E-4953-8D19-C7688DE136ED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Obsazenost aktivit</a:t>
          </a:r>
          <a:endParaRPr lang="en-US" sz="2300" kern="1200"/>
        </a:p>
      </dsp:txBody>
      <dsp:txXfrm>
        <a:off x="1836880" y="2699012"/>
        <a:ext cx="6937378" cy="737360"/>
      </dsp:txXfrm>
    </dsp:sp>
    <dsp:sp modelId="{D5D50092-E55B-4F77-BF90-30E782BB3979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Zpětné vazby</a:t>
          </a:r>
          <a:endParaRPr lang="en-US" sz="2300" kern="1200"/>
        </a:p>
      </dsp:txBody>
      <dsp:txXfrm>
        <a:off x="2441527" y="3591037"/>
        <a:ext cx="6937378" cy="737360"/>
      </dsp:txXfrm>
    </dsp:sp>
    <dsp:sp modelId="{290B2FB0-FE15-4243-8AC1-BFBCB3F10D27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F6423A30-D7BE-4E3F-9A7D-6BCB8884447B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37775516-3664-4787-B910-90D9562EFABA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99ED923C-1B46-406F-9CE8-32412D5725F8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7D28A-DA42-41C1-B387-466AA3DB2931}">
      <dsp:nvSpPr>
        <dsp:cNvPr id="0" name=""/>
        <dsp:cNvSpPr/>
      </dsp:nvSpPr>
      <dsp:spPr>
        <a:xfrm>
          <a:off x="0" y="455720"/>
          <a:ext cx="6666833" cy="5896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u="sng" kern="1200"/>
            <a:t>PS Čtenářská gramotnost</a:t>
          </a:r>
          <a:endParaRPr lang="en-US" sz="2400" kern="1200"/>
        </a:p>
      </dsp:txBody>
      <dsp:txXfrm>
        <a:off x="28786" y="484506"/>
        <a:ext cx="6609261" cy="532107"/>
      </dsp:txXfrm>
    </dsp:sp>
    <dsp:sp modelId="{1B1C8545-7BC7-4CFE-8E03-558AC852FB77}">
      <dsp:nvSpPr>
        <dsp:cNvPr id="0" name=""/>
        <dsp:cNvSpPr/>
      </dsp:nvSpPr>
      <dsp:spPr>
        <a:xfrm>
          <a:off x="0" y="1114520"/>
          <a:ext cx="6666833" cy="589679"/>
        </a:xfrm>
        <a:prstGeom prst="roundRect">
          <a:avLst/>
        </a:prstGeom>
        <a:gradFill rotWithShape="0">
          <a:gsLst>
            <a:gs pos="0">
              <a:schemeClr val="accent5">
                <a:hueOff val="-2025358"/>
                <a:satOff val="-138"/>
                <a:lumOff val="3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25358"/>
                <a:satOff val="-138"/>
                <a:lumOff val="3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25358"/>
                <a:satOff val="-138"/>
                <a:lumOff val="3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Bookstart s knížkou do života – probíhá průběžně</a:t>
          </a:r>
          <a:endParaRPr lang="en-US" sz="2400" kern="1200"/>
        </a:p>
      </dsp:txBody>
      <dsp:txXfrm>
        <a:off x="28786" y="1143306"/>
        <a:ext cx="6609261" cy="532107"/>
      </dsp:txXfrm>
    </dsp:sp>
    <dsp:sp modelId="{515928DE-BB49-42A8-8079-61EAC716C4FA}">
      <dsp:nvSpPr>
        <dsp:cNvPr id="0" name=""/>
        <dsp:cNvSpPr/>
      </dsp:nvSpPr>
      <dsp:spPr>
        <a:xfrm>
          <a:off x="0" y="1773320"/>
          <a:ext cx="6666833" cy="589679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Už jsem čtenář – knížka pro prvňáčka - splněno</a:t>
          </a:r>
          <a:endParaRPr lang="en-US" sz="2400" kern="1200"/>
        </a:p>
      </dsp:txBody>
      <dsp:txXfrm>
        <a:off x="28786" y="1802106"/>
        <a:ext cx="6609261" cy="532107"/>
      </dsp:txXfrm>
    </dsp:sp>
    <dsp:sp modelId="{9B5C461D-B2C9-4CC5-B1F8-70E336206C8B}">
      <dsp:nvSpPr>
        <dsp:cNvPr id="0" name=""/>
        <dsp:cNvSpPr/>
      </dsp:nvSpPr>
      <dsp:spPr>
        <a:xfrm>
          <a:off x="0" y="2432120"/>
          <a:ext cx="6666833" cy="589679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Divadélko pro školy (2. stupeň ZŠ) - splněno</a:t>
          </a:r>
          <a:endParaRPr lang="en-US" sz="2400" kern="1200"/>
        </a:p>
      </dsp:txBody>
      <dsp:txXfrm>
        <a:off x="28786" y="2460906"/>
        <a:ext cx="6609261" cy="532107"/>
      </dsp:txXfrm>
    </dsp:sp>
    <dsp:sp modelId="{DA144ACB-8196-40FF-A4E3-FCBF5FBB65FA}">
      <dsp:nvSpPr>
        <dsp:cNvPr id="0" name=""/>
        <dsp:cNvSpPr/>
      </dsp:nvSpPr>
      <dsp:spPr>
        <a:xfrm>
          <a:off x="0" y="3090920"/>
          <a:ext cx="6666833" cy="589679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Listování pro žáky 1. stupně - splněno</a:t>
          </a:r>
          <a:endParaRPr lang="en-US" sz="2400" kern="1200"/>
        </a:p>
      </dsp:txBody>
      <dsp:txXfrm>
        <a:off x="28786" y="3119706"/>
        <a:ext cx="6609261" cy="532107"/>
      </dsp:txXfrm>
    </dsp:sp>
    <dsp:sp modelId="{14C498F1-A156-49CE-8C44-8C82E4C2D605}">
      <dsp:nvSpPr>
        <dsp:cNvPr id="0" name=""/>
        <dsp:cNvSpPr/>
      </dsp:nvSpPr>
      <dsp:spPr>
        <a:xfrm>
          <a:off x="0" y="3749720"/>
          <a:ext cx="6666833" cy="589679"/>
        </a:xfrm>
        <a:prstGeom prst="roundRect">
          <a:avLst/>
        </a:prstGeom>
        <a:gradFill rotWithShape="0">
          <a:gsLst>
            <a:gs pos="0">
              <a:schemeClr val="accent5">
                <a:hueOff val="-10126791"/>
                <a:satOff val="-688"/>
                <a:lumOff val="1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126791"/>
                <a:satOff val="-688"/>
                <a:lumOff val="1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126791"/>
                <a:satOff val="-688"/>
                <a:lumOff val="1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Listování pro rodiče a veřejnost - splněno</a:t>
          </a:r>
          <a:endParaRPr lang="en-US" sz="2400" kern="1200"/>
        </a:p>
      </dsp:txBody>
      <dsp:txXfrm>
        <a:off x="28786" y="3778506"/>
        <a:ext cx="6609261" cy="532107"/>
      </dsp:txXfrm>
    </dsp:sp>
    <dsp:sp modelId="{71701571-462B-4512-8F31-DA57D7EC7094}">
      <dsp:nvSpPr>
        <dsp:cNvPr id="0" name=""/>
        <dsp:cNvSpPr/>
      </dsp:nvSpPr>
      <dsp:spPr>
        <a:xfrm>
          <a:off x="0" y="4408520"/>
          <a:ext cx="6666833" cy="58967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Humbook (čtenářský festival) - splněno</a:t>
          </a:r>
          <a:endParaRPr lang="en-US" sz="2400" kern="1200"/>
        </a:p>
      </dsp:txBody>
      <dsp:txXfrm>
        <a:off x="28786" y="4437306"/>
        <a:ext cx="6609261" cy="5321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C24DF-4B33-43A5-B45C-160C0238E98C}">
      <dsp:nvSpPr>
        <dsp:cNvPr id="0" name=""/>
        <dsp:cNvSpPr/>
      </dsp:nvSpPr>
      <dsp:spPr>
        <a:xfrm>
          <a:off x="0" y="33439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u="sng" kern="1200"/>
            <a:t>PS Matematická gramotnost</a:t>
          </a:r>
          <a:endParaRPr lang="en-US" sz="3200" kern="1200"/>
        </a:p>
      </dsp:txBody>
      <dsp:txXfrm>
        <a:off x="62369" y="95808"/>
        <a:ext cx="6542095" cy="1152902"/>
      </dsp:txXfrm>
    </dsp:sp>
    <dsp:sp modelId="{47699330-1721-44F8-9A0D-44D1A640B0D6}">
      <dsp:nvSpPr>
        <dsp:cNvPr id="0" name=""/>
        <dsp:cNvSpPr/>
      </dsp:nvSpPr>
      <dsp:spPr>
        <a:xfrm>
          <a:off x="0" y="1403239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Neformální setkání učitelů matematiky – splněno</a:t>
          </a:r>
          <a:endParaRPr lang="en-US" sz="3200" kern="1200"/>
        </a:p>
      </dsp:txBody>
      <dsp:txXfrm>
        <a:off x="62369" y="1465608"/>
        <a:ext cx="6542095" cy="1152902"/>
      </dsp:txXfrm>
    </dsp:sp>
    <dsp:sp modelId="{B82AAD35-EB1A-4541-89C3-7668ED4E25D6}">
      <dsp:nvSpPr>
        <dsp:cNvPr id="0" name=""/>
        <dsp:cNvSpPr/>
      </dsp:nvSpPr>
      <dsp:spPr>
        <a:xfrm>
          <a:off x="0" y="2773040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HURÁ NA ČÍSLA !! – splněno</a:t>
          </a:r>
          <a:endParaRPr lang="en-US" sz="3200" kern="1200"/>
        </a:p>
      </dsp:txBody>
      <dsp:txXfrm>
        <a:off x="62369" y="2835409"/>
        <a:ext cx="6542095" cy="1152902"/>
      </dsp:txXfrm>
    </dsp:sp>
    <dsp:sp modelId="{35668EBB-54AF-45DD-B2AC-16FEDF9A1A05}">
      <dsp:nvSpPr>
        <dsp:cNvPr id="0" name=""/>
        <dsp:cNvSpPr/>
      </dsp:nvSpPr>
      <dsp:spPr>
        <a:xfrm>
          <a:off x="0" y="4142840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Vzdělávání pedagogů – splněno</a:t>
          </a:r>
          <a:endParaRPr lang="en-US" sz="3200" kern="1200"/>
        </a:p>
      </dsp:txBody>
      <dsp:txXfrm>
        <a:off x="62369" y="4205209"/>
        <a:ext cx="6542095" cy="11529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6D9A0-4198-483D-9EDE-B8595664DFAC}">
      <dsp:nvSpPr>
        <dsp:cNvPr id="0" name=""/>
        <dsp:cNvSpPr/>
      </dsp:nvSpPr>
      <dsp:spPr>
        <a:xfrm>
          <a:off x="0" y="836"/>
          <a:ext cx="5811128" cy="6196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u="sng" kern="1200"/>
            <a:t>PS Rovné příležitosti</a:t>
          </a:r>
          <a:endParaRPr lang="en-US" sz="1800" kern="1200"/>
        </a:p>
      </dsp:txBody>
      <dsp:txXfrm>
        <a:off x="30250" y="31086"/>
        <a:ext cx="5750628" cy="559164"/>
      </dsp:txXfrm>
    </dsp:sp>
    <dsp:sp modelId="{128E2D43-9013-4E20-99B4-72838903329F}">
      <dsp:nvSpPr>
        <dsp:cNvPr id="0" name=""/>
        <dsp:cNvSpPr/>
      </dsp:nvSpPr>
      <dsp:spPr>
        <a:xfrm>
          <a:off x="0" y="632946"/>
          <a:ext cx="5811128" cy="619664"/>
        </a:xfrm>
        <a:prstGeom prst="roundRect">
          <a:avLst/>
        </a:prstGeom>
        <a:solidFill>
          <a:schemeClr val="accent5">
            <a:hueOff val="-1519019"/>
            <a:satOff val="-103"/>
            <a:lumOff val="2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Odborníci ve školách – probíhá průběžně (poradna, rodilý mluvčí)</a:t>
          </a:r>
          <a:endParaRPr lang="en-US" sz="1800" kern="1200"/>
        </a:p>
      </dsp:txBody>
      <dsp:txXfrm>
        <a:off x="30250" y="663196"/>
        <a:ext cx="5750628" cy="559164"/>
      </dsp:txXfrm>
    </dsp:sp>
    <dsp:sp modelId="{71063722-59B8-454A-8CD5-9F38BA0EFA29}">
      <dsp:nvSpPr>
        <dsp:cNvPr id="0" name=""/>
        <dsp:cNvSpPr/>
      </dsp:nvSpPr>
      <dsp:spPr>
        <a:xfrm>
          <a:off x="0" y="1265057"/>
          <a:ext cx="5811128" cy="619664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Besedy a diskuse pro rodiče – splněno</a:t>
          </a:r>
          <a:endParaRPr lang="en-US" sz="1800" kern="1200"/>
        </a:p>
      </dsp:txBody>
      <dsp:txXfrm>
        <a:off x="30250" y="1295307"/>
        <a:ext cx="5750628" cy="559164"/>
      </dsp:txXfrm>
    </dsp:sp>
    <dsp:sp modelId="{C91DB50C-4431-4665-91C7-87F7E4795B41}">
      <dsp:nvSpPr>
        <dsp:cNvPr id="0" name=""/>
        <dsp:cNvSpPr/>
      </dsp:nvSpPr>
      <dsp:spPr>
        <a:xfrm>
          <a:off x="0" y="1897167"/>
          <a:ext cx="5811128" cy="619664"/>
        </a:xfrm>
        <a:prstGeom prst="roundRect">
          <a:avLst/>
        </a:prstGeom>
        <a:solidFill>
          <a:schemeClr val="accent5">
            <a:hueOff val="-4557056"/>
            <a:satOff val="-310"/>
            <a:lumOff val="7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Setkání asistentů pedagoga – splněno</a:t>
          </a:r>
          <a:endParaRPr lang="en-US" sz="1800" kern="1200"/>
        </a:p>
      </dsp:txBody>
      <dsp:txXfrm>
        <a:off x="30250" y="1927417"/>
        <a:ext cx="5750628" cy="559164"/>
      </dsp:txXfrm>
    </dsp:sp>
    <dsp:sp modelId="{1FEBDA84-DC1E-4C5B-AD02-3393307A618E}">
      <dsp:nvSpPr>
        <dsp:cNvPr id="0" name=""/>
        <dsp:cNvSpPr/>
      </dsp:nvSpPr>
      <dsp:spPr>
        <a:xfrm>
          <a:off x="0" y="2529277"/>
          <a:ext cx="5811128" cy="619664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Třídnické hodiny – splněno</a:t>
          </a:r>
          <a:endParaRPr lang="en-US" sz="1800" kern="1200"/>
        </a:p>
      </dsp:txBody>
      <dsp:txXfrm>
        <a:off x="30250" y="2559527"/>
        <a:ext cx="5750628" cy="559164"/>
      </dsp:txXfrm>
    </dsp:sp>
    <dsp:sp modelId="{CF1B6911-BE83-4CE8-9C2F-819D771E99F7}">
      <dsp:nvSpPr>
        <dsp:cNvPr id="0" name=""/>
        <dsp:cNvSpPr/>
      </dsp:nvSpPr>
      <dsp:spPr>
        <a:xfrm>
          <a:off x="0" y="3161387"/>
          <a:ext cx="5811128" cy="619664"/>
        </a:xfrm>
        <a:prstGeom prst="roundRect">
          <a:avLst/>
        </a:prstGeom>
        <a:solidFill>
          <a:schemeClr val="accent5">
            <a:hueOff val="-7595094"/>
            <a:satOff val="-516"/>
            <a:lumOff val="12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Spolupráce s PPP – setkání speciálních pedagogů – splněno</a:t>
          </a:r>
          <a:endParaRPr lang="en-US" sz="1800" kern="1200"/>
        </a:p>
      </dsp:txBody>
      <dsp:txXfrm>
        <a:off x="30250" y="3191637"/>
        <a:ext cx="5750628" cy="559164"/>
      </dsp:txXfrm>
    </dsp:sp>
    <dsp:sp modelId="{13EBA9E1-4039-47C0-BB78-6B5721F2AB4F}">
      <dsp:nvSpPr>
        <dsp:cNvPr id="0" name=""/>
        <dsp:cNvSpPr/>
      </dsp:nvSpPr>
      <dsp:spPr>
        <a:xfrm>
          <a:off x="0" y="3793497"/>
          <a:ext cx="5811128" cy="619664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Spolupráce s SPC – vady řeči – splněno</a:t>
          </a:r>
          <a:endParaRPr lang="en-US" sz="1800" kern="1200"/>
        </a:p>
      </dsp:txBody>
      <dsp:txXfrm>
        <a:off x="30250" y="3823747"/>
        <a:ext cx="5750628" cy="559164"/>
      </dsp:txXfrm>
    </dsp:sp>
    <dsp:sp modelId="{1604DBD9-6276-4AA0-8BB5-83913EF3E174}">
      <dsp:nvSpPr>
        <dsp:cNvPr id="0" name=""/>
        <dsp:cNvSpPr/>
      </dsp:nvSpPr>
      <dsp:spPr>
        <a:xfrm>
          <a:off x="0" y="4425607"/>
          <a:ext cx="5811128" cy="619664"/>
        </a:xfrm>
        <a:prstGeom prst="roundRect">
          <a:avLst/>
        </a:prstGeom>
        <a:solidFill>
          <a:schemeClr val="accent5">
            <a:hueOff val="-10633130"/>
            <a:satOff val="-723"/>
            <a:lumOff val="171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Práce s nadanými dětmi – splněno</a:t>
          </a:r>
          <a:endParaRPr lang="en-US" sz="1800" kern="1200"/>
        </a:p>
      </dsp:txBody>
      <dsp:txXfrm>
        <a:off x="30250" y="4455857"/>
        <a:ext cx="5750628" cy="559164"/>
      </dsp:txXfrm>
    </dsp:sp>
    <dsp:sp modelId="{1A6191C6-DDB4-4124-9D86-A23459CEB54D}">
      <dsp:nvSpPr>
        <dsp:cNvPr id="0" name=""/>
        <dsp:cNvSpPr/>
      </dsp:nvSpPr>
      <dsp:spPr>
        <a:xfrm>
          <a:off x="0" y="5057717"/>
          <a:ext cx="5811128" cy="619664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Spolupráce s OSPOD a Odborem sociálním - splněno</a:t>
          </a:r>
          <a:endParaRPr lang="en-US" sz="1800" kern="1200"/>
        </a:p>
      </dsp:txBody>
      <dsp:txXfrm>
        <a:off x="30250" y="5087967"/>
        <a:ext cx="5750628" cy="5591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44B55-3B07-496E-91FB-9371A15AE099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AF4D0-E2DC-43D8-B3FD-3BEF157969BD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9C461-10C3-4FD4-9651-DB895A3C9B5F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u="sng" kern="1200"/>
            <a:t>PS Financování</a:t>
          </a:r>
          <a:endParaRPr lang="en-US" sz="1900" kern="1200"/>
        </a:p>
      </dsp:txBody>
      <dsp:txXfrm>
        <a:off x="1939533" y="717"/>
        <a:ext cx="4362067" cy="1679249"/>
      </dsp:txXfrm>
    </dsp:sp>
    <dsp:sp modelId="{CD48DB11-584C-40B5-A8B4-AAD8DA761D8D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37E0F-9706-46E5-A028-644691F7390C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2235E-E80C-4501-97D3-604C3BB16E54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Podpora vedoucích pracovníků a nepedagogických pracovníků, podpora zřizovatelů – splněno částečně, 1x převedeno do roku 2025</a:t>
          </a:r>
          <a:endParaRPr lang="en-US" sz="1900" kern="1200"/>
        </a:p>
      </dsp:txBody>
      <dsp:txXfrm>
        <a:off x="1939533" y="2099779"/>
        <a:ext cx="4362067" cy="1679249"/>
      </dsp:txXfrm>
    </dsp:sp>
    <dsp:sp modelId="{DCA35881-FD71-4957-9B55-6D2E29666880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2D907-F62E-4AC2-AF14-3D589AE1DC6C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1DB5E-3B34-4E7D-9C8B-78D92A469245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Odborné konzultace a poradenství školám – zaměřeno na dotační poradenství – splněno</a:t>
          </a:r>
          <a:endParaRPr lang="en-US" sz="1900" kern="1200"/>
        </a:p>
      </dsp:txBody>
      <dsp:txXfrm>
        <a:off x="1939533" y="4198841"/>
        <a:ext cx="4362067" cy="167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233A5-2D29-E348-D28A-DB51F03C5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D75556-631C-40D3-8E34-D3BC10CC9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F849BD-2AB7-EC0F-BC03-544A16DB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D646-DA69-43E7-B1F6-3F57B6BDEFD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9B6C6C-8A72-55D4-B204-2282778C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7CF419-FD9E-7DDF-D520-6D820332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460-70F5-4C43-A6CE-740DD74A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08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CF7FE-FC9E-9957-061C-D737B978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31EB84-3D20-5FAD-6067-845CED9E0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C70284-497E-4F57-8E2C-5BB2A50F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D646-DA69-43E7-B1F6-3F57B6BDEFD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D7FF30-4D23-6983-0776-C0574294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3BB8A2-0784-6ADB-E640-B6852F3E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460-70F5-4C43-A6CE-740DD74A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93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CFAF3E-B266-62E6-407C-58A590FCF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FE590C-E022-CE55-E8D1-4E21AE75C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9E037A-8104-5C94-E52C-E7A186BC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D646-DA69-43E7-B1F6-3F57B6BDEFD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4684C2-E082-A4FA-3BD9-231879B5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AE556B-EEBE-A790-108C-F1CFA6F1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460-70F5-4C43-A6CE-740DD74A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1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EE680-46B9-E7A4-8C25-75BDC738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D831E3-A524-43A8-3237-52BD501FC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DE5DEB-D9A0-EAE2-9171-05416040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D646-DA69-43E7-B1F6-3F57B6BDEFD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B545E0-C1DB-9EA2-C5AC-B73E0C5F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3499D7-8FF6-8901-329C-A6205B00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460-70F5-4C43-A6CE-740DD74A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95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B5BDA-65CB-D9BF-7303-ECB9C1F1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98B1FA-E139-B608-CFEF-74AA65E72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139AEF-E8DA-2FAE-2150-D5E99474A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D646-DA69-43E7-B1F6-3F57B6BDEFD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4BFFCE-B00A-72EB-0258-2BBAC7C5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58ED0A-998E-AEAD-2704-CFD750AB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460-70F5-4C43-A6CE-740DD74A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80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54AE6-D9A4-BF3F-1718-B0D1B5B3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C63419-041F-38E8-4A1F-4BB887B05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60FA34-3AA2-1C1E-9606-F16DC973F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9F2ED0-16D9-6C8E-EA78-43F3C9D2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D646-DA69-43E7-B1F6-3F57B6BDEFD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00B948-BDD1-AD54-6278-FA1E50CA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D4C0F4-F1F5-01E2-5C85-87FA8D1D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460-70F5-4C43-A6CE-740DD74A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66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75F2D-CF5D-256B-6D80-292B2D6B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5D870D-B8C8-9E63-F86B-D1449C952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D90E4E-E0A4-9245-C9AD-DE9031D3A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939287F-6212-120E-6C95-9E395F085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BB1768B-9EC1-4DA9-742D-689894B10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718966-2D73-610D-523B-8DEA470C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D646-DA69-43E7-B1F6-3F57B6BDEFD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9B93849-E12E-3B38-7B7C-9F74A93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FD04CC-AA50-EE93-F85F-4B6A03DE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460-70F5-4C43-A6CE-740DD74A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76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9CBC8-5B3A-B806-7AC2-46C2B5BA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BC03CE2-D77E-A282-836C-158B52EC8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D646-DA69-43E7-B1F6-3F57B6BDEFD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50C4EB-19D5-BDCB-14CF-13D1789B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6BF0A2-8405-538C-D67E-E1D88002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460-70F5-4C43-A6CE-740DD74A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83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15F7D1-B206-76CB-4F17-ED0DCA0C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D646-DA69-43E7-B1F6-3F57B6BDEFD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C9AB18-7A0D-6185-BA9B-58E88FE8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E5F6ED-CE71-A03B-2C6E-A6035EE0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460-70F5-4C43-A6CE-740DD74A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22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46404-943B-DE43-D62B-27AC6280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4279A2-04C9-157C-2237-367B5BB60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6343B8-F05E-2156-4D04-4F2DAC41E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848129-9D5B-92DC-F11F-C2A36D22E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D646-DA69-43E7-B1F6-3F57B6BDEFD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52411D-4203-9762-C4D9-0457D07B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4E1AE4-AFEB-F93E-4B3C-138654B8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460-70F5-4C43-A6CE-740DD74A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27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3175A-5D7F-4C97-BEBA-EE13E8A3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D4035D9-1293-F0F7-D5AF-45A964384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6BAF5C-27B3-9198-99D4-97E213706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12643A-B78E-458C-1336-E6D6E7D8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D646-DA69-43E7-B1F6-3F57B6BDEFD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F6D600-F211-7FF3-5116-8031A83A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437C3A-78B5-E780-4207-C026D1E0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460-70F5-4C43-A6CE-740DD74A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50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176A275-BB3A-5BD5-0030-B5847C60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723171-EF4F-B501-4C6B-2FC225E6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37F8B1-74CC-8F44-08FF-272617F6F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88D646-DA69-43E7-B1F6-3F57B6BDEFDA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1BF3D2-9490-458D-358F-98ECE3E9A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64BE5B-5722-3A23-D191-AC640CDC6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7E0460-70F5-4C43-A6CE-740DD74A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0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.cz/pro-vedeni-skoly/ips-stredni-clanek-podpory/kontakty-stredni-clanek/tym-moravskoslezskeho-kraj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pi.cz/projekty/53036-podpora-kurikularni-prace-sko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B663B5-4C12-A158-B9ED-30D1F8545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cs-CZ" sz="4000">
                <a:solidFill>
                  <a:srgbClr val="FFFFFF"/>
                </a:solidFill>
              </a:rPr>
              <a:t>2. jednání Řídícího výboru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E7F1D4-3E9B-6CB2-A6C8-90D0D868E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5296" y="5416062"/>
            <a:ext cx="3882436" cy="1346479"/>
          </a:xfrm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cs-CZ" sz="2300" dirty="0">
                <a:solidFill>
                  <a:srgbClr val="FFFFFF"/>
                </a:solidFill>
              </a:rPr>
              <a:t>Místní akční plán rozvoje vzdělávání v ORP Karviná IV</a:t>
            </a:r>
          </a:p>
          <a:p>
            <a:pPr algn="l"/>
            <a:r>
              <a:rPr lang="cs-CZ" sz="2600" b="0" i="0" dirty="0">
                <a:solidFill>
                  <a:srgbClr val="FFFFFF"/>
                </a:solidFill>
                <a:effectLst/>
                <a:latin typeface="Roboto Condensed" panose="02000000000000000000" pitchFamily="2" charset="0"/>
              </a:rPr>
              <a:t>CZ.02.02.XX/00/23_017/0008339</a:t>
            </a:r>
          </a:p>
          <a:p>
            <a:pPr algn="l"/>
            <a:r>
              <a:rPr lang="cs-CZ" sz="2100" dirty="0">
                <a:solidFill>
                  <a:srgbClr val="FFFFFF"/>
                </a:solidFill>
                <a:latin typeface="Roboto Condensed" panose="02000000000000000000" pitchFamily="2" charset="0"/>
              </a:rPr>
              <a:t>10. prosince 2024</a:t>
            </a:r>
            <a:endParaRPr lang="cs-CZ" sz="2100" dirty="0">
              <a:solidFill>
                <a:srgbClr val="FFFFFF"/>
              </a:solidFill>
            </a:endParaRPr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E47ADCE1-D023-376B-34C1-B5A5462D6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5" y="1843301"/>
            <a:ext cx="11327549" cy="16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3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DA27C6-6186-C99E-9356-47BAD0903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92A8D2-A3C2-2D66-A29A-AD0E76A6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Naplňování akčního ročního plánu pro rok 2024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D64D086-0E2E-5C39-B848-011F16F1F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40467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79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4A63EC-5987-7E00-F6F4-743ED1A1C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DD6300-7284-6CA4-F034-F9450159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Naplňování akčního ročního plánu pro rok 2024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404990F-7168-2C87-6715-70A26F437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10672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62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7DD329-AB6B-5124-4872-99E371E3D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09E31D-CE16-FEC3-1D41-B78B3275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Naplňování akčního ročního plánu pro rok 2024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908ABBE-C683-B68F-3C3F-E434D85B7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950370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504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DF66CF-14A7-1BF7-C479-B0B9FEF16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E8B10E-D1E6-4797-F450-CDB9D4A1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Naplňování akčního ročního plánu pro rok 2024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20" name="Zástupný obsah 2">
            <a:extLst>
              <a:ext uri="{FF2B5EF4-FFF2-40B4-BE49-F238E27FC236}">
                <a16:creationId xmlns:a16="http://schemas.microsoft.com/office/drawing/2014/main" id="{DEC01344-864A-DC0A-E335-C37B5C8DE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82959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46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B65F4E-0490-83A2-3A21-A482F34A0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FA0FC9-C90C-2282-3AD8-7A1D0156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Naplňování akčního ročního plánu pro rok 2024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E777361-44BA-3798-2419-C38DDBE0FF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666267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45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655957-B641-4179-E4AE-68C1BDF0E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A5838A-7589-590C-8460-000064CE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Naplňování akčního ročního plánu pro rok 2024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70DD5F3-5818-4CF1-0E47-8C0157DEF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521870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469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D4A67E-4754-1A5C-1D2A-3E9AEA1FC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767532-5B38-C46D-B7C1-EBEB5E4C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Naplňování akčního ročního plánu pro rok 2024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A33F1FE-EA73-CC96-9D17-D6A089E82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34724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688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050BE1-A867-ECAE-3F4F-260CD73A4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7CA539-3138-7EDB-4758-D1589586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Naplňování akčního ročního plánu pro rok 2024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6A4796A-2A2D-7B4E-A5A7-5EC15BF12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903384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584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DD7CC-FA5B-7FEC-D29E-B1F175160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E15598-CB63-7955-7B02-D864393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3400">
                <a:solidFill>
                  <a:srgbClr val="FFFFFF"/>
                </a:solidFill>
              </a:rPr>
              <a:t>Aktualizace akčních ročních plánů pro roky 2024 a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2D6847-32AA-756E-E3F5-E260919D7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u="sng" dirty="0"/>
              <a:t>Přesuny těchto akcí:</a:t>
            </a:r>
          </a:p>
          <a:p>
            <a:pPr marL="0" indent="0">
              <a:buNone/>
            </a:pPr>
            <a:r>
              <a:rPr lang="cs-CZ" sz="2400" dirty="0"/>
              <a:t>Podpora vedoucích pracovníků a nepedagogických pracovníků, podpora zřizovatelů – splněno částečně, 1x převedeno do roku 2025</a:t>
            </a:r>
          </a:p>
          <a:p>
            <a:pPr marL="0" indent="0">
              <a:buNone/>
            </a:pPr>
            <a:r>
              <a:rPr lang="cs-CZ" sz="2400" dirty="0"/>
              <a:t>Cyklus workshopů systémových mechanismů ve školství pro pedagogy – přesun do roku 2025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Hlasování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6430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2B1445-1DA7-2F98-080D-0F0E58500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34B201-9695-ACA1-FBE8-135C2C33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Aktualizace akčních ročních plánů pro roky 2024 a 2025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F939F81-D5B4-59C1-7D11-0F987EDF1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336825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57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F13576-7F55-EBD6-81E6-8DA9F162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PROGRAM</a:t>
            </a:r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A82D0A96-4776-ECFF-DFD7-120529EE3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26333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8599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1464CF-96BF-0B6D-8035-113390171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8ED724-9B70-E583-801A-51FF9AC2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Výstupy odborných platforem</a:t>
            </a:r>
          </a:p>
        </p:txBody>
      </p:sp>
      <p:graphicFrame>
        <p:nvGraphicFramePr>
          <p:cNvPr id="36" name="Zástupný obsah 3">
            <a:extLst>
              <a:ext uri="{FF2B5EF4-FFF2-40B4-BE49-F238E27FC236}">
                <a16:creationId xmlns:a16="http://schemas.microsoft.com/office/drawing/2014/main" id="{F31F82FB-B46A-443B-D86F-B72B140B0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00628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014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248376-59E2-1EBE-8BB8-DD65CAF2D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9C565D-1D8D-2725-AAFC-6B5C6B60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Dotační okénko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4FBD81C-0831-1C6B-D1A7-496CE3502F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827393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726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F537F3-08C0-C5BE-6008-425C217CC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29461D-A07C-91CA-98B6-AEFDCE5F07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97" r="18820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7526FB-896C-6531-52B1-F135259A6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3424877" cy="3540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b="1" dirty="0"/>
              <a:t>Diskuse a závěr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Prázdninový Byt Ozdobami Borovými Větvemi Dárkovými Krabicemi — Stock fotografie">
            <a:extLst>
              <a:ext uri="{FF2B5EF4-FFF2-40B4-BE49-F238E27FC236}">
                <a16:creationId xmlns:a16="http://schemas.microsoft.com/office/drawing/2014/main" id="{89C91A81-3983-9957-F9CC-267D84DC60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0A87627-411B-42BE-898F-B35C6659ADCC}"/>
              </a:ext>
            </a:extLst>
          </p:cNvPr>
          <p:cNvSpPr txBox="1"/>
          <p:nvPr/>
        </p:nvSpPr>
        <p:spPr>
          <a:xfrm>
            <a:off x="2411604" y="2280976"/>
            <a:ext cx="39088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Algerian" panose="04020705040A02060702" pitchFamily="82" charset="0"/>
              </a:rPr>
              <a:t>Krásné prožití vánočních svátků a šťastný rok 2025</a:t>
            </a:r>
          </a:p>
        </p:txBody>
      </p:sp>
    </p:spTree>
    <p:extLst>
      <p:ext uri="{BB962C8B-B14F-4D97-AF65-F5344CB8AC3E}">
        <p14:creationId xmlns:p14="http://schemas.microsoft.com/office/powerpoint/2010/main" val="294998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A62A2E-8E10-01CC-F48E-DDD92A08A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07297A-D14E-55FB-671D-DCDF942E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Aktualizace dokumentu Organizační struktura</a:t>
            </a:r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0873446D-65E6-A228-67B2-599C3CD7E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06344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148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86DDD-EC5B-58D2-CDCF-8AC897396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81C625-AFFD-F4B2-AB90-AF8E501D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Informace k průběhu projektu</a:t>
            </a:r>
          </a:p>
        </p:txBody>
      </p:sp>
      <p:graphicFrame>
        <p:nvGraphicFramePr>
          <p:cNvPr id="28" name="Zástupný obsah 2">
            <a:extLst>
              <a:ext uri="{FF2B5EF4-FFF2-40B4-BE49-F238E27FC236}">
                <a16:creationId xmlns:a16="http://schemas.microsoft.com/office/drawing/2014/main" id="{FFBBB484-95D1-82DC-7BA1-7E0F551603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37300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55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4F75E-8365-C0F6-278C-D4820D10C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B79F87-324F-753A-4697-BCC44698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Informace k průběhu projektu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B7F42EB-368C-C587-B2C9-0258C76FA6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43986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3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826509-36E7-6686-7D86-F2B8AE02E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A3A314F-140A-200B-5473-977DC6B290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552" b="101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D75666-37E4-0A03-13A4-C113BEDF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Informace k průběhu projektu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2DE81E8-F0F9-6EBE-EE38-EA1A9D2D8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4060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476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BC3088-3955-B8BF-572A-213FB2321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697197-4284-7462-EB2F-F6925934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3400">
                <a:solidFill>
                  <a:srgbClr val="FFFFFF"/>
                </a:solidFill>
              </a:rPr>
              <a:t>Spolupráce se Středním článkem podpory MSK, Ips Kurikulum a IDZ MSK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36C55C-8423-63BE-DF60-C60C6988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400" b="1"/>
              <a:t>Střední článek podpory MSK</a:t>
            </a:r>
          </a:p>
          <a:p>
            <a:r>
              <a:rPr lang="cs-CZ" sz="1400"/>
              <a:t>V gesci MŠMT</a:t>
            </a:r>
          </a:p>
          <a:p>
            <a:r>
              <a:rPr lang="cs-CZ" sz="1400"/>
              <a:t>Nepedagogická podpora škol a zřizovatelů (malé obce, bez odboru školství) – legislativa, financování, řízení školy, podpora začínajících ředitelů aj.</a:t>
            </a:r>
          </a:p>
          <a:p>
            <a:r>
              <a:rPr lang="cs-CZ" sz="1400"/>
              <a:t>Individuální podpora</a:t>
            </a:r>
          </a:p>
          <a:p>
            <a:r>
              <a:rPr lang="cs-CZ" sz="1400"/>
              <a:t>Informační a konzultační linka</a:t>
            </a:r>
          </a:p>
          <a:p>
            <a:r>
              <a:rPr lang="cs-CZ" sz="1400"/>
              <a:t>Min. 2x ročně odborná diskusní platforma za účelem sběru informací z území k připomínkování legislativního procesu</a:t>
            </a:r>
          </a:p>
          <a:p>
            <a:r>
              <a:rPr lang="cs-CZ" sz="1400"/>
              <a:t>Min. 2x ročně informativní setkání (prezenčně/online) k legislativním změnám</a:t>
            </a:r>
          </a:p>
          <a:p>
            <a:r>
              <a:rPr lang="cs-CZ" sz="1400"/>
              <a:t>Personální obsazení</a:t>
            </a:r>
          </a:p>
          <a:p>
            <a:r>
              <a:rPr lang="cs-CZ" sz="1400"/>
              <a:t>Zpráva o spolupráci SČ MSK a MAP ORP Karviná – 2x ročně prezenční setkání, 1x měsíčně online informační setkání, účast na společných akcích pro ředitelé škol, účast na ŘV</a:t>
            </a:r>
          </a:p>
          <a:p>
            <a:pPr marL="0" indent="0">
              <a:buNone/>
            </a:pPr>
            <a:r>
              <a:rPr lang="cs-CZ" sz="1400">
                <a:hlinkClick r:id="rId2"/>
              </a:rPr>
              <a:t>https://www.edu.cz/pro-vedeni-skoly/ips-stredni-clanek-podpory/kontakty-stredni-clanek/tym-moravskoslezskeho-kraje/</a:t>
            </a:r>
            <a:r>
              <a:rPr lang="cs-CZ" sz="1400"/>
              <a:t> </a:t>
            </a:r>
          </a:p>
          <a:p>
            <a:endParaRPr lang="cs-CZ" sz="1400"/>
          </a:p>
          <a:p>
            <a:pPr marL="0" indent="0">
              <a:buNone/>
            </a:pP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345463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A5933D-25C4-3CB9-74D5-6C59547BC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41A5A3-8F3A-6550-0094-4E3CC587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3400">
                <a:solidFill>
                  <a:srgbClr val="FFFFFF"/>
                </a:solidFill>
              </a:rPr>
              <a:t>Spolupráce se Středním článkem podpory MSK, Ips Kurikulum a IDZ MSK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30AA1C-555F-727E-F53F-58B929E6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700" b="1"/>
              <a:t>Ips Kurikulum</a:t>
            </a:r>
          </a:p>
          <a:p>
            <a:r>
              <a:rPr lang="cs-CZ" sz="1700"/>
              <a:t>Realizátor NPI ČR</a:t>
            </a:r>
          </a:p>
          <a:p>
            <a:r>
              <a:rPr lang="cs-CZ" sz="1700"/>
              <a:t>Pedagogická podpora škol</a:t>
            </a:r>
          </a:p>
          <a:p>
            <a:r>
              <a:rPr lang="cs-CZ" sz="1700"/>
              <a:t>Nabídka vzdělávání pedagogů</a:t>
            </a:r>
          </a:p>
          <a:p>
            <a:r>
              <a:rPr lang="cs-CZ" sz="1700"/>
              <a:t>Metodické kabinety</a:t>
            </a:r>
          </a:p>
          <a:p>
            <a:r>
              <a:rPr lang="cs-CZ" sz="1700"/>
              <a:t>Revize RVP</a:t>
            </a:r>
          </a:p>
          <a:p>
            <a:r>
              <a:rPr lang="cs-CZ" sz="1700"/>
              <a:t>Modelové ŠVP</a:t>
            </a:r>
          </a:p>
          <a:p>
            <a:r>
              <a:rPr lang="cs-CZ" sz="1700"/>
              <a:t>Zpráva o spolupráci Ips Kurikulum a MAP pro ORP Karviná – pravidelná setkání k výměně zkušeností, sdílení lektorů, podněty k legislativnímu procesu</a:t>
            </a:r>
          </a:p>
          <a:p>
            <a:pPr marL="0" indent="0">
              <a:buNone/>
            </a:pPr>
            <a:r>
              <a:rPr lang="cs-CZ" sz="1700">
                <a:hlinkClick r:id="rId2"/>
              </a:rPr>
              <a:t>https://npi.cz/projekty/53036-podpora-kurikularni-prace-skol</a:t>
            </a:r>
            <a:r>
              <a:rPr lang="cs-CZ" sz="1700"/>
              <a:t> </a:t>
            </a:r>
          </a:p>
          <a:p>
            <a:pPr marL="0" indent="0">
              <a:buNone/>
            </a:pP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210864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EFF10D-495B-D024-4572-2D9D17407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CBC5D0-50DF-7E0A-1679-95F63603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3400">
                <a:solidFill>
                  <a:srgbClr val="FFFFFF"/>
                </a:solidFill>
              </a:rPr>
              <a:t>Spolupráce se Středním článkem podpory MSK, Ips Kurikulum a IDZ MSK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E626D6-CE1C-0D5E-49F2-6327729E4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b="1"/>
              <a:t>Implementace dlouhodobého záměru MSK</a:t>
            </a:r>
          </a:p>
          <a:p>
            <a:r>
              <a:rPr lang="cs-CZ" sz="2000"/>
              <a:t>Realizátor Moravskoslezský kraj</a:t>
            </a:r>
          </a:p>
          <a:p>
            <a:r>
              <a:rPr lang="cs-CZ" sz="2000"/>
              <a:t>2024 – 2027</a:t>
            </a:r>
          </a:p>
          <a:p>
            <a:r>
              <a:rPr lang="cs-CZ" sz="2000"/>
              <a:t>Spolupráce s KVIC, MS PAKT zaměstnanosti aj.</a:t>
            </a:r>
          </a:p>
          <a:p>
            <a:r>
              <a:rPr lang="cs-CZ" sz="2000"/>
              <a:t>Prioritně SŠ, možnost zapojení také ZŠ</a:t>
            </a:r>
          </a:p>
          <a:p>
            <a:r>
              <a:rPr lang="cs-CZ" sz="2000"/>
              <a:t>Kariérové poradenství</a:t>
            </a:r>
          </a:p>
          <a:p>
            <a:pPr marL="0" indent="0">
              <a:buNone/>
            </a:pP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1038620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1134</Words>
  <Application>Microsoft Office PowerPoint</Application>
  <PresentationFormat>Širokoúhlá obrazovka</PresentationFormat>
  <Paragraphs>157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Algerian</vt:lpstr>
      <vt:lpstr>Aptos</vt:lpstr>
      <vt:lpstr>Aptos Display</vt:lpstr>
      <vt:lpstr>Arial</vt:lpstr>
      <vt:lpstr>Roboto Condensed</vt:lpstr>
      <vt:lpstr>Motiv Office</vt:lpstr>
      <vt:lpstr>2. jednání Řídícího výboru</vt:lpstr>
      <vt:lpstr>PROGRAM</vt:lpstr>
      <vt:lpstr>Aktualizace dokumentu Organizační struktura</vt:lpstr>
      <vt:lpstr>Informace k průběhu projektu</vt:lpstr>
      <vt:lpstr>Informace k průběhu projektu</vt:lpstr>
      <vt:lpstr>Informace k průběhu projektu</vt:lpstr>
      <vt:lpstr>Spolupráce se Středním článkem podpory MSK, Ips Kurikulum a IDZ MSK</vt:lpstr>
      <vt:lpstr>Spolupráce se Středním článkem podpory MSK, Ips Kurikulum a IDZ MSK</vt:lpstr>
      <vt:lpstr>Spolupráce se Středním článkem podpory MSK, Ips Kurikulum a IDZ MSK</vt:lpstr>
      <vt:lpstr>Naplňování akčního ročního plánu pro rok 2024</vt:lpstr>
      <vt:lpstr>Naplňování akčního ročního plánu pro rok 2024</vt:lpstr>
      <vt:lpstr>Naplňování akčního ročního plánu pro rok 2024</vt:lpstr>
      <vt:lpstr>Naplňování akčního ročního plánu pro rok 2024</vt:lpstr>
      <vt:lpstr>Naplňování akčního ročního plánu pro rok 2024</vt:lpstr>
      <vt:lpstr>Naplňování akčního ročního plánu pro rok 2024</vt:lpstr>
      <vt:lpstr>Naplňování akčního ročního plánu pro rok 2024</vt:lpstr>
      <vt:lpstr>Naplňování akčního ročního plánu pro rok 2024</vt:lpstr>
      <vt:lpstr>Aktualizace akčních ročních plánů pro roky 2024 a 2025</vt:lpstr>
      <vt:lpstr>Aktualizace akčních ročních plánů pro roky 2024 a 2025</vt:lpstr>
      <vt:lpstr>Výstupy odborných platforem</vt:lpstr>
      <vt:lpstr>Dotační okénko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Petra Kantorová</dc:creator>
  <cp:lastModifiedBy>Petra Kantorová</cp:lastModifiedBy>
  <cp:revision>1</cp:revision>
  <dcterms:created xsi:type="dcterms:W3CDTF">2024-12-09T17:31:59Z</dcterms:created>
  <dcterms:modified xsi:type="dcterms:W3CDTF">2025-02-26T17:18:49Z</dcterms:modified>
</cp:coreProperties>
</file>